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843D3-59F8-EC49-B0F7-0D6803AFDFE0}" v="47" dt="2023-02-20T02:31:39.354"/>
    <p1510:client id="{1E964A63-C376-0D6C-5437-BA2BBE37DB8A}" v="262" dt="2023-02-20T16:50:21.303"/>
    <p1510:client id="{37ADD988-D32F-EED4-388B-722BDEDA96CC}" v="87" dt="2023-02-20T02:05:09.019"/>
    <p1510:client id="{3ED33056-4745-28F5-D1F0-9066CF7239E7}" v="366" dt="2023-02-20T02:40:26.193"/>
    <p1510:client id="{5E236EF2-D13E-DD9D-AA56-7E12FBA27DBA}" v="5" dt="2023-02-22T17:17:03.519"/>
    <p1510:client id="{6CED8EA2-369A-5C4C-DBEC-6C499D20A872}" v="845" dt="2023-02-19T20:36:35.071"/>
    <p1510:client id="{6E5FD427-754F-945B-C121-1D8A38AFE6FA}" v="223" dt="2023-02-20T16:25:49.477"/>
    <p1510:client id="{809A586D-6519-E0E5-94DA-84E4587524A3}" v="82" dt="2023-02-19T23:21:18.349"/>
    <p1510:client id="{861D5B9F-E0E9-8122-51C9-C5389D55FD95}" v="259" dt="2023-02-19T19:55:19.431"/>
    <p1510:client id="{8D6E0A08-0C6D-6F6A-6F3C-C6D251B69D6C}" v="1314" dt="2023-02-20T02:51:28.667"/>
    <p1510:client id="{9B4A7114-5C36-4D23-8CBF-5C1D93A752FC}" v="72" dt="2023-02-20T16:45:26.580"/>
    <p1510:client id="{9F296C33-CBA2-BADA-B2C5-B120F34B55A4}" v="610" dt="2023-02-20T16:45:49.400"/>
    <p1510:client id="{B8CF10B5-42C6-DF49-93A7-786E22EE7489}" v="1" dt="2023-02-20T18:21:55.315"/>
    <p1510:client id="{BD090419-8030-733C-F544-6B24ECC5FA7D}" v="69" dt="2023-02-19T19:04:04.602"/>
    <p1510:client id="{BD2E73C6-EDE0-F8D7-932A-A50F35EE47AB}" v="105" dt="2023-02-19T19:32:24.849"/>
    <p1510:client id="{D42FCB72-A707-5AC8-EA8B-A171B6187F33}" v="158" dt="2023-02-19T20:10:25.697"/>
    <p1510:client id="{F8BF8261-E839-2615-D7BC-8EF5433D03B3}" v="304" dt="2023-02-20T02:45:01.160"/>
    <p1510:client id="{F9E309FD-AD04-D348-FCBD-3CCA13C4DC78}" v="18" dt="2023-02-20T16:40:32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Newlin" userId="S::cnewlin@students.kennesaw.edu::d752c8b9-d0f5-43f2-932a-4d185a9d5b1c" providerId="AD" clId="Web-{D42FCB72-A707-5AC8-EA8B-A171B6187F33}"/>
    <pc:docChg chg="modSld">
      <pc:chgData name="Cooper Newlin" userId="S::cnewlin@students.kennesaw.edu::d752c8b9-d0f5-43f2-932a-4d185a9d5b1c" providerId="AD" clId="Web-{D42FCB72-A707-5AC8-EA8B-A171B6187F33}" dt="2023-02-19T20:10:25.697" v="104" actId="20577"/>
      <pc:docMkLst>
        <pc:docMk/>
      </pc:docMkLst>
      <pc:sldChg chg="addSp modSp">
        <pc:chgData name="Cooper Newlin" userId="S::cnewlin@students.kennesaw.edu::d752c8b9-d0f5-43f2-932a-4d185a9d5b1c" providerId="AD" clId="Web-{D42FCB72-A707-5AC8-EA8B-A171B6187F33}" dt="2023-02-19T20:02:03.434" v="83"/>
        <pc:sldMkLst>
          <pc:docMk/>
          <pc:sldMk cId="2626827433" sldId="259"/>
        </pc:sldMkLst>
        <pc:spChg chg="add mod">
          <ac:chgData name="Cooper Newlin" userId="S::cnewlin@students.kennesaw.edu::d752c8b9-d0f5-43f2-932a-4d185a9d5b1c" providerId="AD" clId="Web-{D42FCB72-A707-5AC8-EA8B-A171B6187F33}" dt="2023-02-19T19:56:44.419" v="8" actId="1076"/>
          <ac:spMkLst>
            <pc:docMk/>
            <pc:sldMk cId="2626827433" sldId="259"/>
            <ac:spMk id="3" creationId="{899DDDDC-0DEA-47C7-4547-F746291CC9F1}"/>
          </ac:spMkLst>
        </pc:spChg>
        <pc:spChg chg="add mod">
          <ac:chgData name="Cooper Newlin" userId="S::cnewlin@students.kennesaw.edu::d752c8b9-d0f5-43f2-932a-4d185a9d5b1c" providerId="AD" clId="Web-{D42FCB72-A707-5AC8-EA8B-A171B6187F33}" dt="2023-02-19T19:56:42.685" v="7" actId="1076"/>
          <ac:spMkLst>
            <pc:docMk/>
            <pc:sldMk cId="2626827433" sldId="259"/>
            <ac:spMk id="4" creationId="{6493ED29-02C8-08C3-8EB1-A6A18877939A}"/>
          </ac:spMkLst>
        </pc:spChg>
        <pc:spChg chg="add mod">
          <ac:chgData name="Cooper Newlin" userId="S::cnewlin@students.kennesaw.edu::d752c8b9-d0f5-43f2-932a-4d185a9d5b1c" providerId="AD" clId="Web-{D42FCB72-A707-5AC8-EA8B-A171B6187F33}" dt="2023-02-19T20:01:36.542" v="72" actId="20577"/>
          <ac:spMkLst>
            <pc:docMk/>
            <pc:sldMk cId="2626827433" sldId="259"/>
            <ac:spMk id="8" creationId="{DFE770E9-0923-F1E9-7517-EF180BB89E36}"/>
          </ac:spMkLst>
        </pc:spChg>
        <pc:spChg chg="add mod">
          <ac:chgData name="Cooper Newlin" userId="S::cnewlin@students.kennesaw.edu::d752c8b9-d0f5-43f2-932a-4d185a9d5b1c" providerId="AD" clId="Web-{D42FCB72-A707-5AC8-EA8B-A171B6187F33}" dt="2023-02-19T20:02:03.434" v="83"/>
          <ac:spMkLst>
            <pc:docMk/>
            <pc:sldMk cId="2626827433" sldId="259"/>
            <ac:spMk id="11" creationId="{595E2927-73FA-A517-FD08-C8AEC4AD308A}"/>
          </ac:spMkLst>
        </pc:spChg>
        <pc:picChg chg="add mod">
          <ac:chgData name="Cooper Newlin" userId="S::cnewlin@students.kennesaw.edu::d752c8b9-d0f5-43f2-932a-4d185a9d5b1c" providerId="AD" clId="Web-{D42FCB72-A707-5AC8-EA8B-A171B6187F33}" dt="2023-02-19T19:56:37.216" v="6" actId="1076"/>
          <ac:picMkLst>
            <pc:docMk/>
            <pc:sldMk cId="2626827433" sldId="259"/>
            <ac:picMk id="5" creationId="{BE214919-BEDC-5D46-524F-9F5E430C0A10}"/>
          </ac:picMkLst>
        </pc:picChg>
      </pc:sldChg>
      <pc:sldChg chg="addSp delSp modSp mod setBg">
        <pc:chgData name="Cooper Newlin" userId="S::cnewlin@students.kennesaw.edu::d752c8b9-d0f5-43f2-932a-4d185a9d5b1c" providerId="AD" clId="Web-{D42FCB72-A707-5AC8-EA8B-A171B6187F33}" dt="2023-02-19T20:10:25.697" v="104" actId="20577"/>
        <pc:sldMkLst>
          <pc:docMk/>
          <pc:sldMk cId="2735968173" sldId="264"/>
        </pc:sldMkLst>
        <pc:spChg chg="mod">
          <ac:chgData name="Cooper Newlin" userId="S::cnewlin@students.kennesaw.edu::d752c8b9-d0f5-43f2-932a-4d185a9d5b1c" providerId="AD" clId="Web-{D42FCB72-A707-5AC8-EA8B-A171B6187F33}" dt="2023-02-19T20:10:25.697" v="104" actId="20577"/>
          <ac:spMkLst>
            <pc:docMk/>
            <pc:sldMk cId="2735968173" sldId="264"/>
            <ac:spMk id="2" creationId="{1A3CCDA7-E0C7-BBCE-37EE-61B9971668A1}"/>
          </ac:spMkLst>
        </pc:spChg>
        <pc:spChg chg="del">
          <ac:chgData name="Cooper Newlin" userId="S::cnewlin@students.kennesaw.edu::d752c8b9-d0f5-43f2-932a-4d185a9d5b1c" providerId="AD" clId="Web-{D42FCB72-A707-5AC8-EA8B-A171B6187F33}" dt="2023-02-19T20:08:38.850" v="84"/>
          <ac:spMkLst>
            <pc:docMk/>
            <pc:sldMk cId="2735968173" sldId="264"/>
            <ac:spMk id="3" creationId="{6B923F46-B799-34BB-5D61-BB66550E4268}"/>
          </ac:spMkLst>
        </pc:spChg>
        <pc:spChg chg="add">
          <ac:chgData name="Cooper Newlin" userId="S::cnewlin@students.kennesaw.edu::d752c8b9-d0f5-43f2-932a-4d185a9d5b1c" providerId="AD" clId="Web-{D42FCB72-A707-5AC8-EA8B-A171B6187F33}" dt="2023-02-19T20:10:07.806" v="101"/>
          <ac:spMkLst>
            <pc:docMk/>
            <pc:sldMk cId="2735968173" sldId="264"/>
            <ac:spMk id="12" creationId="{D284A420-F50C-4C2C-B88E-E6F4EF504B6E}"/>
          </ac:spMkLst>
        </pc:spChg>
        <pc:spChg chg="add">
          <ac:chgData name="Cooper Newlin" userId="S::cnewlin@students.kennesaw.edu::d752c8b9-d0f5-43f2-932a-4d185a9d5b1c" providerId="AD" clId="Web-{D42FCB72-A707-5AC8-EA8B-A171B6187F33}" dt="2023-02-19T20:10:07.806" v="101"/>
          <ac:spMkLst>
            <pc:docMk/>
            <pc:sldMk cId="2735968173" sldId="264"/>
            <ac:spMk id="14" creationId="{893A6D2E-5228-4998-9E24-EFCCA024675E}"/>
          </ac:spMkLst>
        </pc:spChg>
        <pc:spChg chg="add">
          <ac:chgData name="Cooper Newlin" userId="S::cnewlin@students.kennesaw.edu::d752c8b9-d0f5-43f2-932a-4d185a9d5b1c" providerId="AD" clId="Web-{D42FCB72-A707-5AC8-EA8B-A171B6187F33}" dt="2023-02-19T20:10:07.806" v="101"/>
          <ac:spMkLst>
            <pc:docMk/>
            <pc:sldMk cId="2735968173" sldId="264"/>
            <ac:spMk id="20" creationId="{35461E53-070E-417C-AEBC-E69C97E53436}"/>
          </ac:spMkLst>
        </pc:spChg>
        <pc:spChg chg="add">
          <ac:chgData name="Cooper Newlin" userId="S::cnewlin@students.kennesaw.edu::d752c8b9-d0f5-43f2-932a-4d185a9d5b1c" providerId="AD" clId="Web-{D42FCB72-A707-5AC8-EA8B-A171B6187F33}" dt="2023-02-19T20:10:07.806" v="101"/>
          <ac:spMkLst>
            <pc:docMk/>
            <pc:sldMk cId="2735968173" sldId="264"/>
            <ac:spMk id="22" creationId="{F125341E-AE09-42A6-A7EC-36F0929F3451}"/>
          </ac:spMkLst>
        </pc:spChg>
        <pc:spChg chg="add">
          <ac:chgData name="Cooper Newlin" userId="S::cnewlin@students.kennesaw.edu::d752c8b9-d0f5-43f2-932a-4d185a9d5b1c" providerId="AD" clId="Web-{D42FCB72-A707-5AC8-EA8B-A171B6187F33}" dt="2023-02-19T20:10:07.806" v="101"/>
          <ac:spMkLst>
            <pc:docMk/>
            <pc:sldMk cId="2735968173" sldId="264"/>
            <ac:spMk id="24" creationId="{84D6A588-011E-4949-97C1-0E8A8B2C3BB2}"/>
          </ac:spMkLst>
        </pc:spChg>
        <pc:picChg chg="add mod ord">
          <ac:chgData name="Cooper Newlin" userId="S::cnewlin@students.kennesaw.edu::d752c8b9-d0f5-43f2-932a-4d185a9d5b1c" providerId="AD" clId="Web-{D42FCB72-A707-5AC8-EA8B-A171B6187F33}" dt="2023-02-19T20:10:07.806" v="101"/>
          <ac:picMkLst>
            <pc:docMk/>
            <pc:sldMk cId="2735968173" sldId="264"/>
            <ac:picMk id="4" creationId="{9C110F58-17AF-4F0B-8AA8-2490E2A49C5D}"/>
          </ac:picMkLst>
        </pc:picChg>
        <pc:picChg chg="add mod">
          <ac:chgData name="Cooper Newlin" userId="S::cnewlin@students.kennesaw.edu::d752c8b9-d0f5-43f2-932a-4d185a9d5b1c" providerId="AD" clId="Web-{D42FCB72-A707-5AC8-EA8B-A171B6187F33}" dt="2023-02-19T20:10:07.806" v="101"/>
          <ac:picMkLst>
            <pc:docMk/>
            <pc:sldMk cId="2735968173" sldId="264"/>
            <ac:picMk id="5" creationId="{32C62381-334D-E61F-390E-430C7E47B8B4}"/>
          </ac:picMkLst>
        </pc:picChg>
        <pc:picChg chg="add mod">
          <ac:chgData name="Cooper Newlin" userId="S::cnewlin@students.kennesaw.edu::d752c8b9-d0f5-43f2-932a-4d185a9d5b1c" providerId="AD" clId="Web-{D42FCB72-A707-5AC8-EA8B-A171B6187F33}" dt="2023-02-19T20:10:07.806" v="101"/>
          <ac:picMkLst>
            <pc:docMk/>
            <pc:sldMk cId="2735968173" sldId="264"/>
            <ac:picMk id="6" creationId="{39BC7CB3-8E16-0ED0-9C7F-47E412910FD4}"/>
          </ac:picMkLst>
        </pc:picChg>
        <pc:picChg chg="add mod ord">
          <ac:chgData name="Cooper Newlin" userId="S::cnewlin@students.kennesaw.edu::d752c8b9-d0f5-43f2-932a-4d185a9d5b1c" providerId="AD" clId="Web-{D42FCB72-A707-5AC8-EA8B-A171B6187F33}" dt="2023-02-19T20:10:07.806" v="101"/>
          <ac:picMkLst>
            <pc:docMk/>
            <pc:sldMk cId="2735968173" sldId="264"/>
            <ac:picMk id="7" creationId="{67C157F9-09C2-A27A-99F4-EB301F41C1F0}"/>
          </ac:picMkLst>
        </pc:picChg>
        <pc:cxnChg chg="add">
          <ac:chgData name="Cooper Newlin" userId="S::cnewlin@students.kennesaw.edu::d752c8b9-d0f5-43f2-932a-4d185a9d5b1c" providerId="AD" clId="Web-{D42FCB72-A707-5AC8-EA8B-A171B6187F33}" dt="2023-02-19T20:10:07.806" v="101"/>
          <ac:cxnSpMkLst>
            <pc:docMk/>
            <pc:sldMk cId="2735968173" sldId="264"/>
            <ac:cxnSpMk id="16" creationId="{3ADB48DB-8E25-4F2F-8C02-5B793937255F}"/>
          </ac:cxnSpMkLst>
        </pc:cxnChg>
        <pc:cxnChg chg="add">
          <ac:chgData name="Cooper Newlin" userId="S::cnewlin@students.kennesaw.edu::d752c8b9-d0f5-43f2-932a-4d185a9d5b1c" providerId="AD" clId="Web-{D42FCB72-A707-5AC8-EA8B-A171B6187F33}" dt="2023-02-19T20:10:07.806" v="101"/>
          <ac:cxnSpMkLst>
            <pc:docMk/>
            <pc:sldMk cId="2735968173" sldId="264"/>
            <ac:cxnSpMk id="18" creationId="{C32BA7E3-7313-49C8-A245-A85BDEB13EB3}"/>
          </ac:cxnSpMkLst>
        </pc:cxnChg>
        <pc:cxnChg chg="add">
          <ac:chgData name="Cooper Newlin" userId="S::cnewlin@students.kennesaw.edu::d752c8b9-d0f5-43f2-932a-4d185a9d5b1c" providerId="AD" clId="Web-{D42FCB72-A707-5AC8-EA8B-A171B6187F33}" dt="2023-02-19T20:10:07.806" v="101"/>
          <ac:cxnSpMkLst>
            <pc:docMk/>
            <pc:sldMk cId="2735968173" sldId="264"/>
            <ac:cxnSpMk id="26" creationId="{B6297268-1B4B-4EAB-B8C5-91187E87FFFE}"/>
          </ac:cxnSpMkLst>
        </pc:cxnChg>
      </pc:sldChg>
    </pc:docChg>
  </pc:docChgLst>
  <pc:docChgLst>
    <pc:chgData name="Hanson Chaney" userId="S::jchane16@students.kennesaw.edu::847fdbd5-1d30-4d49-84be-3167d584d6fa" providerId="AD" clId="Web-{1E964A63-C376-0D6C-5437-BA2BBE37DB8A}"/>
    <pc:docChg chg="addSld delSld modSld">
      <pc:chgData name="Hanson Chaney" userId="S::jchane16@students.kennesaw.edu::847fdbd5-1d30-4d49-84be-3167d584d6fa" providerId="AD" clId="Web-{1E964A63-C376-0D6C-5437-BA2BBE37DB8A}" dt="2023-02-20T16:50:21.303" v="188"/>
      <pc:docMkLst>
        <pc:docMk/>
      </pc:docMkLst>
      <pc:sldChg chg="addSp modSp">
        <pc:chgData name="Hanson Chaney" userId="S::jchane16@students.kennesaw.edu::847fdbd5-1d30-4d49-84be-3167d584d6fa" providerId="AD" clId="Web-{1E964A63-C376-0D6C-5437-BA2BBE37DB8A}" dt="2023-02-20T16:36:44.892" v="145"/>
        <pc:sldMkLst>
          <pc:docMk/>
          <pc:sldMk cId="2626827433" sldId="259"/>
        </pc:sldMkLst>
        <pc:picChg chg="mod">
          <ac:chgData name="Hanson Chaney" userId="S::jchane16@students.kennesaw.edu::847fdbd5-1d30-4d49-84be-3167d584d6fa" providerId="AD" clId="Web-{1E964A63-C376-0D6C-5437-BA2BBE37DB8A}" dt="2023-02-20T16:36:21.298" v="139" actId="14100"/>
          <ac:picMkLst>
            <pc:docMk/>
            <pc:sldMk cId="2626827433" sldId="259"/>
            <ac:picMk id="12" creationId="{2255133D-8F5A-E776-ECCD-D0BEA97E823C}"/>
          </ac:picMkLst>
        </pc:picChg>
        <pc:picChg chg="add mod modCrop">
          <ac:chgData name="Hanson Chaney" userId="S::jchane16@students.kennesaw.edu::847fdbd5-1d30-4d49-84be-3167d584d6fa" providerId="AD" clId="Web-{1E964A63-C376-0D6C-5437-BA2BBE37DB8A}" dt="2023-02-20T16:36:44.892" v="145"/>
          <ac:picMkLst>
            <pc:docMk/>
            <pc:sldMk cId="2626827433" sldId="259"/>
            <ac:picMk id="13" creationId="{394294BD-C9F4-3F9E-7D88-D9A46386164A}"/>
          </ac:picMkLst>
        </pc:picChg>
      </pc:sldChg>
      <pc:sldChg chg="addSp delSp modSp">
        <pc:chgData name="Hanson Chaney" userId="S::jchane16@students.kennesaw.edu::847fdbd5-1d30-4d49-84be-3167d584d6fa" providerId="AD" clId="Web-{1E964A63-C376-0D6C-5437-BA2BBE37DB8A}" dt="2023-02-20T16:45:58.297" v="171" actId="14100"/>
        <pc:sldMkLst>
          <pc:docMk/>
          <pc:sldMk cId="311127481" sldId="260"/>
        </pc:sldMkLst>
        <pc:spChg chg="mod">
          <ac:chgData name="Hanson Chaney" userId="S::jchane16@students.kennesaw.edu::847fdbd5-1d30-4d49-84be-3167d584d6fa" providerId="AD" clId="Web-{1E964A63-C376-0D6C-5437-BA2BBE37DB8A}" dt="2023-02-20T16:45:58.297" v="171" actId="14100"/>
          <ac:spMkLst>
            <pc:docMk/>
            <pc:sldMk cId="311127481" sldId="260"/>
            <ac:spMk id="3" creationId="{E75A78C0-48DC-1F71-7C64-CBFEAC2B5A14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45:49.187" v="170" actId="14100"/>
          <ac:spMkLst>
            <pc:docMk/>
            <pc:sldMk cId="311127481" sldId="260"/>
            <ac:spMk id="6" creationId="{76124AC4-5BA1-1304-5D15-3B9A66638932}"/>
          </ac:spMkLst>
        </pc:spChg>
        <pc:spChg chg="add del">
          <ac:chgData name="Hanson Chaney" userId="S::jchane16@students.kennesaw.edu::847fdbd5-1d30-4d49-84be-3167d584d6fa" providerId="AD" clId="Web-{1E964A63-C376-0D6C-5437-BA2BBE37DB8A}" dt="2023-02-20T16:42:37.370" v="161"/>
          <ac:spMkLst>
            <pc:docMk/>
            <pc:sldMk cId="311127481" sldId="260"/>
            <ac:spMk id="8" creationId="{C20DAFF0-5C43-3633-E559-C6A937A0A525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41:37.728" v="157" actId="20577"/>
          <ac:spMkLst>
            <pc:docMk/>
            <pc:sldMk cId="311127481" sldId="260"/>
            <ac:spMk id="12" creationId="{DBAF6E39-C425-CC10-DCF4-79F62828B6BA}"/>
          </ac:spMkLst>
        </pc:spChg>
      </pc:sldChg>
      <pc:sldChg chg="modSp">
        <pc:chgData name="Hanson Chaney" userId="S::jchane16@students.kennesaw.edu::847fdbd5-1d30-4d49-84be-3167d584d6fa" providerId="AD" clId="Web-{1E964A63-C376-0D6C-5437-BA2BBE37DB8A}" dt="2023-02-20T16:15:37.377" v="49" actId="1076"/>
        <pc:sldMkLst>
          <pc:docMk/>
          <pc:sldMk cId="925884638" sldId="261"/>
        </pc:sldMkLst>
        <pc:picChg chg="mod">
          <ac:chgData name="Hanson Chaney" userId="S::jchane16@students.kennesaw.edu::847fdbd5-1d30-4d49-84be-3167d584d6fa" providerId="AD" clId="Web-{1E964A63-C376-0D6C-5437-BA2BBE37DB8A}" dt="2023-02-20T16:15:37.377" v="49" actId="1076"/>
          <ac:picMkLst>
            <pc:docMk/>
            <pc:sldMk cId="925884638" sldId="261"/>
            <ac:picMk id="7" creationId="{FCC22440-3B20-266F-683E-9297C20967C4}"/>
          </ac:picMkLst>
        </pc:picChg>
      </pc:sldChg>
      <pc:sldChg chg="modSp">
        <pc:chgData name="Hanson Chaney" userId="S::jchane16@students.kennesaw.edu::847fdbd5-1d30-4d49-84be-3167d584d6fa" providerId="AD" clId="Web-{1E964A63-C376-0D6C-5437-BA2BBE37DB8A}" dt="2023-02-20T16:30:24.727" v="136" actId="14100"/>
        <pc:sldMkLst>
          <pc:docMk/>
          <pc:sldMk cId="306387148" sldId="263"/>
        </pc:sldMkLst>
        <pc:spChg chg="mod">
          <ac:chgData name="Hanson Chaney" userId="S::jchane16@students.kennesaw.edu::847fdbd5-1d30-4d49-84be-3167d584d6fa" providerId="AD" clId="Web-{1E964A63-C376-0D6C-5437-BA2BBE37DB8A}" dt="2023-02-20T16:30:24.727" v="136" actId="14100"/>
          <ac:spMkLst>
            <pc:docMk/>
            <pc:sldMk cId="306387148" sldId="263"/>
            <ac:spMk id="3" creationId="{37955450-26E8-70A9-7A84-05684EDA7D0F}"/>
          </ac:spMkLst>
        </pc:spChg>
      </pc:sldChg>
      <pc:sldChg chg="modSp">
        <pc:chgData name="Hanson Chaney" userId="S::jchane16@students.kennesaw.edu::847fdbd5-1d30-4d49-84be-3167d584d6fa" providerId="AD" clId="Web-{1E964A63-C376-0D6C-5437-BA2BBE37DB8A}" dt="2023-02-20T16:44:26.935" v="169" actId="1076"/>
        <pc:sldMkLst>
          <pc:docMk/>
          <pc:sldMk cId="2735968173" sldId="264"/>
        </pc:sldMkLst>
        <pc:spChg chg="mod">
          <ac:chgData name="Hanson Chaney" userId="S::jchane16@students.kennesaw.edu::847fdbd5-1d30-4d49-84be-3167d584d6fa" providerId="AD" clId="Web-{1E964A63-C376-0D6C-5437-BA2BBE37DB8A}" dt="2023-02-20T16:25:15.172" v="114" actId="1076"/>
          <ac:spMkLst>
            <pc:docMk/>
            <pc:sldMk cId="2735968173" sldId="264"/>
            <ac:spMk id="4" creationId="{AF0FEB95-4E34-EAB6-1805-97DC8A7444C7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27:36.316" v="133" actId="1076"/>
          <ac:spMkLst>
            <pc:docMk/>
            <pc:sldMk cId="2735968173" sldId="264"/>
            <ac:spMk id="5" creationId="{4D52B01D-056F-40B1-A8DC-DBA093B5620C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25:11.563" v="113" actId="1076"/>
          <ac:spMkLst>
            <pc:docMk/>
            <pc:sldMk cId="2735968173" sldId="264"/>
            <ac:spMk id="6" creationId="{A33AC156-4409-53E7-7E32-AC10C30BE4CC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12:00.637" v="34" actId="1076"/>
          <ac:spMkLst>
            <pc:docMk/>
            <pc:sldMk cId="2735968173" sldId="264"/>
            <ac:spMk id="9" creationId="{5B5A924F-937C-9ADA-F7EB-FC8329FB1D68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26:21.955" v="117" actId="1076"/>
          <ac:spMkLst>
            <pc:docMk/>
            <pc:sldMk cId="2735968173" sldId="264"/>
            <ac:spMk id="10" creationId="{FA7560FC-274E-DF69-7A2E-CF0B60B08BE3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25:26.235" v="115" actId="1076"/>
          <ac:spMkLst>
            <pc:docMk/>
            <pc:sldMk cId="2735968173" sldId="264"/>
            <ac:spMk id="12" creationId="{21A8E0C6-CF20-F061-42B8-292438C94A5D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26:04.080" v="116" actId="1076"/>
          <ac:spMkLst>
            <pc:docMk/>
            <pc:sldMk cId="2735968173" sldId="264"/>
            <ac:spMk id="13" creationId="{CBEE000B-574C-7D4B-AE52-33FDBFCE93B0}"/>
          </ac:spMkLst>
        </pc:spChg>
        <pc:spChg chg="mod">
          <ac:chgData name="Hanson Chaney" userId="S::jchane16@students.kennesaw.edu::847fdbd5-1d30-4d49-84be-3167d584d6fa" providerId="AD" clId="Web-{1E964A63-C376-0D6C-5437-BA2BBE37DB8A}" dt="2023-02-20T16:14:39.578" v="45" actId="14100"/>
          <ac:spMkLst>
            <pc:docMk/>
            <pc:sldMk cId="2735968173" sldId="264"/>
            <ac:spMk id="19" creationId="{8F9E574E-6F0A-791E-2E98-148EA883698B}"/>
          </ac:spMkLst>
        </pc:spChg>
        <pc:picChg chg="mod">
          <ac:chgData name="Hanson Chaney" userId="S::jchane16@students.kennesaw.edu::847fdbd5-1d30-4d49-84be-3167d584d6fa" providerId="AD" clId="Web-{1E964A63-C376-0D6C-5437-BA2BBE37DB8A}" dt="2023-02-20T16:11:43.590" v="31" actId="1076"/>
          <ac:picMkLst>
            <pc:docMk/>
            <pc:sldMk cId="2735968173" sldId="264"/>
            <ac:picMk id="3" creationId="{546F048B-B050-A549-F527-E2C4310AF4E7}"/>
          </ac:picMkLst>
        </pc:picChg>
        <pc:picChg chg="mod">
          <ac:chgData name="Hanson Chaney" userId="S::jchane16@students.kennesaw.edu::847fdbd5-1d30-4d49-84be-3167d584d6fa" providerId="AD" clId="Web-{1E964A63-C376-0D6C-5437-BA2BBE37DB8A}" dt="2023-02-20T16:11:50.387" v="32" actId="1076"/>
          <ac:picMkLst>
            <pc:docMk/>
            <pc:sldMk cId="2735968173" sldId="264"/>
            <ac:picMk id="8" creationId="{0F47EDF0-543C-A36F-B4E6-FD73FCAA3E84}"/>
          </ac:picMkLst>
        </pc:picChg>
        <pc:picChg chg="mod">
          <ac:chgData name="Hanson Chaney" userId="S::jchane16@students.kennesaw.edu::847fdbd5-1d30-4d49-84be-3167d584d6fa" providerId="AD" clId="Web-{1E964A63-C376-0D6C-5437-BA2BBE37DB8A}" dt="2023-02-20T16:10:55.635" v="27" actId="1076"/>
          <ac:picMkLst>
            <pc:docMk/>
            <pc:sldMk cId="2735968173" sldId="264"/>
            <ac:picMk id="11" creationId="{6D73C78E-01F5-8127-4CBE-9F850ABEE72F}"/>
          </ac:picMkLst>
        </pc:picChg>
        <pc:picChg chg="mod">
          <ac:chgData name="Hanson Chaney" userId="S::jchane16@students.kennesaw.edu::847fdbd5-1d30-4d49-84be-3167d584d6fa" providerId="AD" clId="Web-{1E964A63-C376-0D6C-5437-BA2BBE37DB8A}" dt="2023-02-20T16:44:26.935" v="169" actId="1076"/>
          <ac:picMkLst>
            <pc:docMk/>
            <pc:sldMk cId="2735968173" sldId="264"/>
            <ac:picMk id="15" creationId="{2C9708EA-C871-0299-88AA-D9771B60CE7E}"/>
          </ac:picMkLst>
        </pc:picChg>
      </pc:sldChg>
      <pc:sldChg chg="modSp">
        <pc:chgData name="Hanson Chaney" userId="S::jchane16@students.kennesaw.edu::847fdbd5-1d30-4d49-84be-3167d584d6fa" providerId="AD" clId="Web-{1E964A63-C376-0D6C-5437-BA2BBE37DB8A}" dt="2023-02-20T16:15:03.173" v="47" actId="14100"/>
        <pc:sldMkLst>
          <pc:docMk/>
          <pc:sldMk cId="3217811407" sldId="265"/>
        </pc:sldMkLst>
        <pc:spChg chg="mod">
          <ac:chgData name="Hanson Chaney" userId="S::jchane16@students.kennesaw.edu::847fdbd5-1d30-4d49-84be-3167d584d6fa" providerId="AD" clId="Web-{1E964A63-C376-0D6C-5437-BA2BBE37DB8A}" dt="2023-02-20T16:07:42.474" v="10" actId="1076"/>
          <ac:spMkLst>
            <pc:docMk/>
            <pc:sldMk cId="3217811407" sldId="265"/>
            <ac:spMk id="5" creationId="{C270F947-74EF-94EF-4C9F-B88F7398972E}"/>
          </ac:spMkLst>
        </pc:spChg>
        <pc:picChg chg="mod">
          <ac:chgData name="Hanson Chaney" userId="S::jchane16@students.kennesaw.edu::847fdbd5-1d30-4d49-84be-3167d584d6fa" providerId="AD" clId="Web-{1E964A63-C376-0D6C-5437-BA2BBE37DB8A}" dt="2023-02-20T16:15:03.173" v="47" actId="14100"/>
          <ac:picMkLst>
            <pc:docMk/>
            <pc:sldMk cId="3217811407" sldId="265"/>
            <ac:picMk id="4" creationId="{E9FB97C7-B498-3A23-BDF6-19325FE78F90}"/>
          </ac:picMkLst>
        </pc:picChg>
      </pc:sldChg>
      <pc:sldChg chg="modSp new del">
        <pc:chgData name="Hanson Chaney" userId="S::jchane16@students.kennesaw.edu::847fdbd5-1d30-4d49-84be-3167d584d6fa" providerId="AD" clId="Web-{1E964A63-C376-0D6C-5437-BA2BBE37DB8A}" dt="2023-02-20T16:50:21.303" v="188"/>
        <pc:sldMkLst>
          <pc:docMk/>
          <pc:sldMk cId="2578521631" sldId="266"/>
        </pc:sldMkLst>
        <pc:spChg chg="mod">
          <ac:chgData name="Hanson Chaney" userId="S::jchane16@students.kennesaw.edu::847fdbd5-1d30-4d49-84be-3167d584d6fa" providerId="AD" clId="Web-{1E964A63-C376-0D6C-5437-BA2BBE37DB8A}" dt="2023-02-20T16:49:07.817" v="187" actId="1076"/>
          <ac:spMkLst>
            <pc:docMk/>
            <pc:sldMk cId="2578521631" sldId="266"/>
            <ac:spMk id="2" creationId="{BA0C70B6-D6FB-CE79-0BCA-E9618232DCFD}"/>
          </ac:spMkLst>
        </pc:spChg>
      </pc:sldChg>
    </pc:docChg>
  </pc:docChgLst>
  <pc:docChgLst>
    <pc:chgData name="Grant Burke" userId="S::gburke11@students.kennesaw.edu::5f9c4905-b387-49fb-a1ed-80e70f7dbbf2" providerId="AD" clId="Web-{BD2E73C6-EDE0-F8D7-932A-A50F35EE47AB}"/>
    <pc:docChg chg="modSld">
      <pc:chgData name="Grant Burke" userId="S::gburke11@students.kennesaw.edu::5f9c4905-b387-49fb-a1ed-80e70f7dbbf2" providerId="AD" clId="Web-{BD2E73C6-EDE0-F8D7-932A-A50F35EE47AB}" dt="2023-02-19T19:32:23.271" v="101" actId="20577"/>
      <pc:docMkLst>
        <pc:docMk/>
      </pc:docMkLst>
      <pc:sldChg chg="addSp modSp mod modClrScheme chgLayout">
        <pc:chgData name="Grant Burke" userId="S::gburke11@students.kennesaw.edu::5f9c4905-b387-49fb-a1ed-80e70f7dbbf2" providerId="AD" clId="Web-{BD2E73C6-EDE0-F8D7-932A-A50F35EE47AB}" dt="2023-02-19T19:32:23.271" v="101" actId="20577"/>
        <pc:sldMkLst>
          <pc:docMk/>
          <pc:sldMk cId="311127481" sldId="260"/>
        </pc:sldMkLst>
        <pc:spChg chg="mod ord">
          <ac:chgData name="Grant Burke" userId="S::gburke11@students.kennesaw.edu::5f9c4905-b387-49fb-a1ed-80e70f7dbbf2" providerId="AD" clId="Web-{BD2E73C6-EDE0-F8D7-932A-A50F35EE47AB}" dt="2023-02-19T19:27:20.631" v="0"/>
          <ac:spMkLst>
            <pc:docMk/>
            <pc:sldMk cId="311127481" sldId="260"/>
            <ac:spMk id="2" creationId="{3C81F46F-5AD1-0A45-B1EB-A3835AAB600E}"/>
          </ac:spMkLst>
        </pc:spChg>
        <pc:spChg chg="mod ord">
          <ac:chgData name="Grant Burke" userId="S::gburke11@students.kennesaw.edu::5f9c4905-b387-49fb-a1ed-80e70f7dbbf2" providerId="AD" clId="Web-{BD2E73C6-EDE0-F8D7-932A-A50F35EE47AB}" dt="2023-02-19T19:30:00.889" v="65" actId="20577"/>
          <ac:spMkLst>
            <pc:docMk/>
            <pc:sldMk cId="311127481" sldId="260"/>
            <ac:spMk id="3" creationId="{E75A78C0-48DC-1F71-7C64-CBFEAC2B5A14}"/>
          </ac:spMkLst>
        </pc:spChg>
        <pc:spChg chg="add mod ord">
          <ac:chgData name="Grant Burke" userId="S::gburke11@students.kennesaw.edu::5f9c4905-b387-49fb-a1ed-80e70f7dbbf2" providerId="AD" clId="Web-{BD2E73C6-EDE0-F8D7-932A-A50F35EE47AB}" dt="2023-02-19T19:27:26.303" v="7" actId="20577"/>
          <ac:spMkLst>
            <pc:docMk/>
            <pc:sldMk cId="311127481" sldId="260"/>
            <ac:spMk id="4" creationId="{E333DD7C-B0C7-9AFF-CE1A-A25D88EB2020}"/>
          </ac:spMkLst>
        </pc:spChg>
        <pc:spChg chg="add mod ord">
          <ac:chgData name="Grant Burke" userId="S::gburke11@students.kennesaw.edu::5f9c4905-b387-49fb-a1ed-80e70f7dbbf2" providerId="AD" clId="Web-{BD2E73C6-EDE0-F8D7-932A-A50F35EE47AB}" dt="2023-02-19T19:32:14.708" v="76" actId="20577"/>
          <ac:spMkLst>
            <pc:docMk/>
            <pc:sldMk cId="311127481" sldId="260"/>
            <ac:spMk id="5" creationId="{C21A3D34-F02E-1E55-A4F4-7EF2D5CB6327}"/>
          </ac:spMkLst>
        </pc:spChg>
        <pc:spChg chg="add mod ord">
          <ac:chgData name="Grant Burke" userId="S::gburke11@students.kennesaw.edu::5f9c4905-b387-49fb-a1ed-80e70f7dbbf2" providerId="AD" clId="Web-{BD2E73C6-EDE0-F8D7-932A-A50F35EE47AB}" dt="2023-02-19T19:32:23.271" v="101" actId="20577"/>
          <ac:spMkLst>
            <pc:docMk/>
            <pc:sldMk cId="311127481" sldId="260"/>
            <ac:spMk id="6" creationId="{76124AC4-5BA1-1304-5D15-3B9A66638932}"/>
          </ac:spMkLst>
        </pc:spChg>
      </pc:sldChg>
    </pc:docChg>
  </pc:docChgLst>
  <pc:docChgLst>
    <pc:chgData name="Grant Burke" userId="S::gburke11@students.kennesaw.edu::5f9c4905-b387-49fb-a1ed-80e70f7dbbf2" providerId="AD" clId="Web-{474A9A5C-CBFC-E9B0-71F4-05C1051A8E92}"/>
    <pc:docChg chg="modSld">
      <pc:chgData name="Grant Burke" userId="S::gburke11@students.kennesaw.edu::5f9c4905-b387-49fb-a1ed-80e70f7dbbf2" providerId="AD" clId="Web-{474A9A5C-CBFC-E9B0-71F4-05C1051A8E92}" dt="2023-02-17T16:35:47.834" v="58" actId="20577"/>
      <pc:docMkLst>
        <pc:docMk/>
      </pc:docMkLst>
      <pc:sldChg chg="addSp delSp modSp">
        <pc:chgData name="Grant Burke" userId="S::gburke11@students.kennesaw.edu::5f9c4905-b387-49fb-a1ed-80e70f7dbbf2" providerId="AD" clId="Web-{474A9A5C-CBFC-E9B0-71F4-05C1051A8E92}" dt="2023-02-17T16:35:00.912" v="28" actId="1076"/>
        <pc:sldMkLst>
          <pc:docMk/>
          <pc:sldMk cId="925884638" sldId="261"/>
        </pc:sldMkLst>
        <pc:spChg chg="del">
          <ac:chgData name="Grant Burke" userId="S::gburke11@students.kennesaw.edu::5f9c4905-b387-49fb-a1ed-80e70f7dbbf2" providerId="AD" clId="Web-{474A9A5C-CBFC-E9B0-71F4-05C1051A8E92}" dt="2023-02-17T16:33:35.441" v="0"/>
          <ac:spMkLst>
            <pc:docMk/>
            <pc:sldMk cId="925884638" sldId="261"/>
            <ac:spMk id="3" creationId="{F9C11B9E-4142-E430-C4A5-C9D25960951D}"/>
          </ac:spMkLst>
        </pc:spChg>
        <pc:picChg chg="add mod ord">
          <ac:chgData name="Grant Burke" userId="S::gburke11@students.kennesaw.edu::5f9c4905-b387-49fb-a1ed-80e70f7dbbf2" providerId="AD" clId="Web-{474A9A5C-CBFC-E9B0-71F4-05C1051A8E92}" dt="2023-02-17T16:35:00.912" v="28" actId="1076"/>
          <ac:picMkLst>
            <pc:docMk/>
            <pc:sldMk cId="925884638" sldId="261"/>
            <ac:picMk id="4" creationId="{380616D3-A112-A07E-3620-BCCF531028D4}"/>
          </ac:picMkLst>
        </pc:picChg>
        <pc:picChg chg="add mod ord">
          <ac:chgData name="Grant Burke" userId="S::gburke11@students.kennesaw.edu::5f9c4905-b387-49fb-a1ed-80e70f7dbbf2" providerId="AD" clId="Web-{474A9A5C-CBFC-E9B0-71F4-05C1051A8E92}" dt="2023-02-17T16:34:54.521" v="26"/>
          <ac:picMkLst>
            <pc:docMk/>
            <pc:sldMk cId="925884638" sldId="261"/>
            <ac:picMk id="5" creationId="{04C0C9C1-C816-8ED4-A72B-777BEFEFB904}"/>
          </ac:picMkLst>
        </pc:picChg>
      </pc:sldChg>
      <pc:sldChg chg="modSp">
        <pc:chgData name="Grant Burke" userId="S::gburke11@students.kennesaw.edu::5f9c4905-b387-49fb-a1ed-80e70f7dbbf2" providerId="AD" clId="Web-{474A9A5C-CBFC-E9B0-71F4-05C1051A8E92}" dt="2023-02-17T16:35:47.834" v="58" actId="20577"/>
        <pc:sldMkLst>
          <pc:docMk/>
          <pc:sldMk cId="1115673251" sldId="262"/>
        </pc:sldMkLst>
        <pc:spChg chg="mod">
          <ac:chgData name="Grant Burke" userId="S::gburke11@students.kennesaw.edu::5f9c4905-b387-49fb-a1ed-80e70f7dbbf2" providerId="AD" clId="Web-{474A9A5C-CBFC-E9B0-71F4-05C1051A8E92}" dt="2023-02-17T16:35:47.834" v="58" actId="20577"/>
          <ac:spMkLst>
            <pc:docMk/>
            <pc:sldMk cId="1115673251" sldId="262"/>
            <ac:spMk id="3" creationId="{1462A2A5-9598-72FB-C25C-9AE2CE67B333}"/>
          </ac:spMkLst>
        </pc:spChg>
      </pc:sldChg>
    </pc:docChg>
  </pc:docChgLst>
  <pc:docChgLst>
    <pc:chgData name="Grant Burke" userId="S::gburke11@students.kennesaw.edu::5f9c4905-b387-49fb-a1ed-80e70f7dbbf2" providerId="AD" clId="Web-{F8BF8261-E839-2615-D7BC-8EF5433D03B3}"/>
    <pc:docChg chg="modSld">
      <pc:chgData name="Grant Burke" userId="S::gburke11@students.kennesaw.edu::5f9c4905-b387-49fb-a1ed-80e70f7dbbf2" providerId="AD" clId="Web-{F8BF8261-E839-2615-D7BC-8EF5433D03B3}" dt="2023-02-20T02:45:00.332" v="255" actId="20577"/>
      <pc:docMkLst>
        <pc:docMk/>
      </pc:docMkLst>
      <pc:sldChg chg="modSp">
        <pc:chgData name="Grant Burke" userId="S::gburke11@students.kennesaw.edu::5f9c4905-b387-49fb-a1ed-80e70f7dbbf2" providerId="AD" clId="Web-{F8BF8261-E839-2615-D7BC-8EF5433D03B3}" dt="2023-02-20T02:35:55.266" v="190" actId="20577"/>
        <pc:sldMkLst>
          <pc:docMk/>
          <pc:sldMk cId="306387148" sldId="263"/>
        </pc:sldMkLst>
        <pc:spChg chg="mod">
          <ac:chgData name="Grant Burke" userId="S::gburke11@students.kennesaw.edu::5f9c4905-b387-49fb-a1ed-80e70f7dbbf2" providerId="AD" clId="Web-{F8BF8261-E839-2615-D7BC-8EF5433D03B3}" dt="2023-02-20T02:35:55.266" v="190" actId="20577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">
        <pc:chgData name="Grant Burke" userId="S::gburke11@students.kennesaw.edu::5f9c4905-b387-49fb-a1ed-80e70f7dbbf2" providerId="AD" clId="Web-{F8BF8261-E839-2615-D7BC-8EF5433D03B3}" dt="2023-02-20T02:45:00.332" v="255" actId="20577"/>
        <pc:sldMkLst>
          <pc:docMk/>
          <pc:sldMk cId="2735968173" sldId="264"/>
        </pc:sldMkLst>
        <pc:spChg chg="mod">
          <ac:chgData name="Grant Burke" userId="S::gburke11@students.kennesaw.edu::5f9c4905-b387-49fb-a1ed-80e70f7dbbf2" providerId="AD" clId="Web-{F8BF8261-E839-2615-D7BC-8EF5433D03B3}" dt="2023-02-20T02:45:00.332" v="255" actId="20577"/>
          <ac:spMkLst>
            <pc:docMk/>
            <pc:sldMk cId="2735968173" sldId="264"/>
            <ac:spMk id="4" creationId="{AF0FEB95-4E34-EAB6-1805-97DC8A7444C7}"/>
          </ac:spMkLst>
        </pc:spChg>
        <pc:spChg chg="mod">
          <ac:chgData name="Grant Burke" userId="S::gburke11@students.kennesaw.edu::5f9c4905-b387-49fb-a1ed-80e70f7dbbf2" providerId="AD" clId="Web-{F8BF8261-E839-2615-D7BC-8EF5433D03B3}" dt="2023-02-20T02:42:36.953" v="218" actId="20577"/>
          <ac:spMkLst>
            <pc:docMk/>
            <pc:sldMk cId="2735968173" sldId="264"/>
            <ac:spMk id="9" creationId="{5B5A924F-937C-9ADA-F7EB-FC8329FB1D68}"/>
          </ac:spMkLst>
        </pc:spChg>
        <pc:picChg chg="add del mod">
          <ac:chgData name="Grant Burke" userId="S::gburke11@students.kennesaw.edu::5f9c4905-b387-49fb-a1ed-80e70f7dbbf2" providerId="AD" clId="Web-{F8BF8261-E839-2615-D7BC-8EF5433D03B3}" dt="2023-02-20T02:23:32.759" v="19"/>
          <ac:picMkLst>
            <pc:docMk/>
            <pc:sldMk cId="2735968173" sldId="264"/>
            <ac:picMk id="2" creationId="{CE67724D-E574-7485-95EF-336A3CF15A4E}"/>
          </ac:picMkLst>
        </pc:picChg>
        <pc:picChg chg="mod">
          <ac:chgData name="Grant Burke" userId="S::gburke11@students.kennesaw.edu::5f9c4905-b387-49fb-a1ed-80e70f7dbbf2" providerId="AD" clId="Web-{F8BF8261-E839-2615-D7BC-8EF5433D03B3}" dt="2023-02-20T02:33:49.700" v="41" actId="14100"/>
          <ac:picMkLst>
            <pc:docMk/>
            <pc:sldMk cId="2735968173" sldId="264"/>
            <ac:picMk id="3" creationId="{546F048B-B050-A549-F527-E2C4310AF4E7}"/>
          </ac:picMkLst>
        </pc:picChg>
        <pc:picChg chg="add del mod">
          <ac:chgData name="Grant Burke" userId="S::gburke11@students.kennesaw.edu::5f9c4905-b387-49fb-a1ed-80e70f7dbbf2" providerId="AD" clId="Web-{F8BF8261-E839-2615-D7BC-8EF5433D03B3}" dt="2023-02-20T02:19:13.111" v="11"/>
          <ac:picMkLst>
            <pc:docMk/>
            <pc:sldMk cId="2735968173" sldId="264"/>
            <ac:picMk id="7" creationId="{52663106-3385-902F-92BF-A875D2DBD581}"/>
          </ac:picMkLst>
        </pc:picChg>
        <pc:picChg chg="add del mod">
          <ac:chgData name="Grant Burke" userId="S::gburke11@students.kennesaw.edu::5f9c4905-b387-49fb-a1ed-80e70f7dbbf2" providerId="AD" clId="Web-{F8BF8261-E839-2615-D7BC-8EF5433D03B3}" dt="2023-02-20T02:21:26.380" v="16"/>
          <ac:picMkLst>
            <pc:docMk/>
            <pc:sldMk cId="2735968173" sldId="264"/>
            <ac:picMk id="7" creationId="{8A8CEDD3-41E0-1471-1EF0-F53CC9ADC39B}"/>
          </ac:picMkLst>
        </pc:picChg>
        <pc:picChg chg="mod">
          <ac:chgData name="Grant Burke" userId="S::gburke11@students.kennesaw.edu::5f9c4905-b387-49fb-a1ed-80e70f7dbbf2" providerId="AD" clId="Web-{F8BF8261-E839-2615-D7BC-8EF5433D03B3}" dt="2023-02-20T02:33:55.122" v="43" actId="14100"/>
          <ac:picMkLst>
            <pc:docMk/>
            <pc:sldMk cId="2735968173" sldId="264"/>
            <ac:picMk id="7" creationId="{B2684FCD-DB6F-9264-F289-A1C1232FB4E5}"/>
          </ac:picMkLst>
        </pc:picChg>
        <pc:picChg chg="add mod">
          <ac:chgData name="Grant Burke" userId="S::gburke11@students.kennesaw.edu::5f9c4905-b387-49fb-a1ed-80e70f7dbbf2" providerId="AD" clId="Web-{F8BF8261-E839-2615-D7BC-8EF5433D03B3}" dt="2023-02-20T02:33:10.746" v="35" actId="14100"/>
          <ac:picMkLst>
            <pc:docMk/>
            <pc:sldMk cId="2735968173" sldId="264"/>
            <ac:picMk id="8" creationId="{0F47EDF0-543C-A36F-B4E6-FD73FCAA3E84}"/>
          </ac:picMkLst>
        </pc:picChg>
        <pc:picChg chg="mod">
          <ac:chgData name="Grant Burke" userId="S::gburke11@students.kennesaw.edu::5f9c4905-b387-49fb-a1ed-80e70f7dbbf2" providerId="AD" clId="Web-{F8BF8261-E839-2615-D7BC-8EF5433D03B3}" dt="2023-02-20T02:33:52.263" v="42" actId="14100"/>
          <ac:picMkLst>
            <pc:docMk/>
            <pc:sldMk cId="2735968173" sldId="264"/>
            <ac:picMk id="11" creationId="{6D73C78E-01F5-8127-4CBE-9F850ABEE72F}"/>
          </ac:picMkLst>
        </pc:picChg>
        <pc:picChg chg="add mod">
          <ac:chgData name="Grant Burke" userId="S::gburke11@students.kennesaw.edu::5f9c4905-b387-49fb-a1ed-80e70f7dbbf2" providerId="AD" clId="Web-{F8BF8261-E839-2615-D7BC-8EF5433D03B3}" dt="2023-02-20T02:39:10.975" v="196" actId="1076"/>
          <ac:picMkLst>
            <pc:docMk/>
            <pc:sldMk cId="2735968173" sldId="264"/>
            <ac:picMk id="15" creationId="{2C9708EA-C871-0299-88AA-D9771B60CE7E}"/>
          </ac:picMkLst>
        </pc:picChg>
        <pc:picChg chg="add del mod">
          <ac:chgData name="Grant Burke" userId="S::gburke11@students.kennesaw.edu::5f9c4905-b387-49fb-a1ed-80e70f7dbbf2" providerId="AD" clId="Web-{F8BF8261-E839-2615-D7BC-8EF5433D03B3}" dt="2023-02-20T02:23:36.650" v="21"/>
          <ac:picMkLst>
            <pc:docMk/>
            <pc:sldMk cId="2735968173" sldId="264"/>
            <ac:picMk id="36" creationId="{C636E2D7-BD4B-2E28-2BBD-96D9C8B58CA6}"/>
          </ac:picMkLst>
        </pc:picChg>
        <pc:picChg chg="del mod">
          <ac:chgData name="Grant Burke" userId="S::gburke11@students.kennesaw.edu::5f9c4905-b387-49fb-a1ed-80e70f7dbbf2" providerId="AD" clId="Web-{F8BF8261-E839-2615-D7BC-8EF5433D03B3}" dt="2023-02-20T02:23:34.603" v="20"/>
          <ac:picMkLst>
            <pc:docMk/>
            <pc:sldMk cId="2735968173" sldId="264"/>
            <ac:picMk id="37" creationId="{D9EC5D15-DC97-7A3D-332C-5D34F1BC1083}"/>
          </ac:picMkLst>
        </pc:picChg>
      </pc:sldChg>
    </pc:docChg>
  </pc:docChgLst>
  <pc:docChgLst>
    <pc:chgData name="Hanson Chaney" userId="S::jchane16@students.kennesaw.edu::847fdbd5-1d30-4d49-84be-3167d584d6fa" providerId="AD" clId="Web-{809A586D-6519-E0E5-94DA-84E4587524A3}"/>
    <pc:docChg chg="modSld addMainMaster delMainMaster">
      <pc:chgData name="Hanson Chaney" userId="S::jchane16@students.kennesaw.edu::847fdbd5-1d30-4d49-84be-3167d584d6fa" providerId="AD" clId="Web-{809A586D-6519-E0E5-94DA-84E4587524A3}" dt="2023-02-19T23:21:39.834" v="86"/>
      <pc:docMkLst>
        <pc:docMk/>
      </pc:docMkLst>
      <pc:sldChg chg="addSp delSp modSp mod setBg modClrScheme delDesignElem chgLayout">
        <pc:chgData name="Hanson Chaney" userId="S::jchane16@students.kennesaw.edu::847fdbd5-1d30-4d49-84be-3167d584d6fa" providerId="AD" clId="Web-{809A586D-6519-E0E5-94DA-84E4587524A3}" dt="2023-02-19T23:12:23.331" v="35"/>
        <pc:sldMkLst>
          <pc:docMk/>
          <pc:sldMk cId="109857222" sldId="256"/>
        </pc:sldMkLst>
        <pc:spChg chg="mod ord">
          <ac:chgData name="Hanson Chaney" userId="S::jchane16@students.kennesaw.edu::847fdbd5-1d30-4d49-84be-3167d584d6fa" providerId="AD" clId="Web-{809A586D-6519-E0E5-94DA-84E4587524A3}" dt="2023-02-19T23:12:01.923" v="32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Hanson Chaney" userId="S::jchane16@students.kennesaw.edu::847fdbd5-1d30-4d49-84be-3167d584d6fa" providerId="AD" clId="Web-{809A586D-6519-E0E5-94DA-84E4587524A3}" dt="2023-02-19T23:11:44.594" v="30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Hanson Chaney" userId="S::jchane16@students.kennesaw.edu::847fdbd5-1d30-4d49-84be-3167d584d6fa" providerId="AD" clId="Web-{809A586D-6519-E0E5-94DA-84E4587524A3}" dt="2023-02-19T23:11:51.251" v="31"/>
          <ac:spMkLst>
            <pc:docMk/>
            <pc:sldMk cId="109857222" sldId="256"/>
            <ac:spMk id="6" creationId="{201E1CF6-5D7A-B58E-BEE4-8AD9305693DA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109857222" sldId="256"/>
            <ac:spMk id="24" creationId="{56927B1C-2055-4F66-A747-7DB82B79E578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109857222" sldId="256"/>
            <ac:spMk id="25" creationId="{BA92B251-4A53-4024-BFEB-4894511C77A2}"/>
          </ac:spMkLst>
        </pc:spChg>
        <pc:picChg chg="mod modCrop">
          <ac:chgData name="Hanson Chaney" userId="S::jchane16@students.kennesaw.edu::847fdbd5-1d30-4d49-84be-3167d584d6fa" providerId="AD" clId="Web-{809A586D-6519-E0E5-94DA-84E4587524A3}" dt="2023-02-19T23:12:23.331" v="35"/>
          <ac:picMkLst>
            <pc:docMk/>
            <pc:sldMk cId="109857222" sldId="256"/>
            <ac:picMk id="4" creationId="{B51C2BD4-993A-877F-F119-055FFC2D8C03}"/>
          </ac:picMkLst>
        </pc:pic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109857222" sldId="256"/>
            <ac:cxnSpMk id="26" creationId="{48A448B8-5E47-4A21-B872-FCB55ADBF28F}"/>
          </ac:cxnSpMkLst>
        </pc:cxnChg>
      </pc:sldChg>
      <pc:sldChg chg="addSp delSp modSp mod setBg modClrScheme delDesignElem chgLayout">
        <pc:chgData name="Hanson Chaney" userId="S::jchane16@students.kennesaw.edu::847fdbd5-1d30-4d49-84be-3167d584d6fa" providerId="AD" clId="Web-{809A586D-6519-E0E5-94DA-84E4587524A3}" dt="2023-02-19T23:21:18.349" v="85" actId="20577"/>
        <pc:sldMkLst>
          <pc:docMk/>
          <pc:sldMk cId="2251514460" sldId="257"/>
        </pc:sldMkLst>
        <pc:spChg chg="mod ord">
          <ac:chgData name="Hanson Chaney" userId="S::jchane16@students.kennesaw.edu::847fdbd5-1d30-4d49-84be-3167d584d6fa" providerId="AD" clId="Web-{809A586D-6519-E0E5-94DA-84E4587524A3}" dt="2023-02-19T23:12:39.862" v="36"/>
          <ac:spMkLst>
            <pc:docMk/>
            <pc:sldMk cId="2251514460" sldId="257"/>
            <ac:spMk id="2" creationId="{D32DDDCE-FA71-F35B-8847-DEEBBEAD6DA7}"/>
          </ac:spMkLst>
        </pc:spChg>
        <pc:spChg chg="mod">
          <ac:chgData name="Hanson Chaney" userId="S::jchane16@students.kennesaw.edu::847fdbd5-1d30-4d49-84be-3167d584d6fa" providerId="AD" clId="Web-{809A586D-6519-E0E5-94DA-84E4587524A3}" dt="2023-02-19T23:21:18.349" v="85" actId="20577"/>
          <ac:spMkLst>
            <pc:docMk/>
            <pc:sldMk cId="2251514460" sldId="257"/>
            <ac:spMk id="6" creationId="{090DF6CD-5EC0-2808-A81F-613B47F9DAD5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251514460" sldId="257"/>
            <ac:spMk id="10" creationId="{D284A420-F50C-4C2C-B88E-E6F4EF504B6E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12:39.862" v="36"/>
          <ac:spMkLst>
            <pc:docMk/>
            <pc:sldMk cId="2251514460" sldId="257"/>
            <ac:spMk id="11" creationId="{927C19F7-0CCA-418E-BD59-C5D8048DEADF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251514460" sldId="257"/>
            <ac:spMk id="12" creationId="{893A6D2E-5228-4998-9E24-EFCCA024675E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251514460" sldId="257"/>
            <ac:spMk id="18" creationId="{23C919D2-98BF-4AF0-8F4F-DDD2962F07B2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251514460" sldId="257"/>
            <ac:spMk id="20" creationId="{941C40EE-2024-463D-95BD-A2AC93BEC750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251514460" sldId="257"/>
            <ac:spMk id="22" creationId="{48B13CA8-CBEA-4805-955D-CEBE32236560}"/>
          </ac:spMkLst>
        </pc:spChg>
        <pc:picChg chg="mod">
          <ac:chgData name="Hanson Chaney" userId="S::jchane16@students.kennesaw.edu::847fdbd5-1d30-4d49-84be-3167d584d6fa" providerId="AD" clId="Web-{809A586D-6519-E0E5-94DA-84E4587524A3}" dt="2023-02-19T23:12:39.862" v="36"/>
          <ac:picMkLst>
            <pc:docMk/>
            <pc:sldMk cId="2251514460" sldId="257"/>
            <ac:picMk id="3" creationId="{9F47A53D-9519-C19D-AB9C-B6ADAD845054}"/>
          </ac:picMkLst>
        </pc:picChg>
        <pc:picChg chg="mod">
          <ac:chgData name="Hanson Chaney" userId="S::jchane16@students.kennesaw.edu::847fdbd5-1d30-4d49-84be-3167d584d6fa" providerId="AD" clId="Web-{809A586D-6519-E0E5-94DA-84E4587524A3}" dt="2023-02-19T23:12:39.862" v="36"/>
          <ac:picMkLst>
            <pc:docMk/>
            <pc:sldMk cId="2251514460" sldId="257"/>
            <ac:picMk id="4" creationId="{37F27452-A81F-196F-1399-4DF60AAE6D3E}"/>
          </ac:picMkLst>
        </pc:picChg>
        <pc:picChg chg="mod ord">
          <ac:chgData name="Hanson Chaney" userId="S::jchane16@students.kennesaw.edu::847fdbd5-1d30-4d49-84be-3167d584d6fa" providerId="AD" clId="Web-{809A586D-6519-E0E5-94DA-84E4587524A3}" dt="2023-02-19T23:12:39.862" v="36"/>
          <ac:picMkLst>
            <pc:docMk/>
            <pc:sldMk cId="2251514460" sldId="257"/>
            <ac:picMk id="5" creationId="{BD3AE66F-722A-5275-AA2C-6C7549208D42}"/>
          </ac:picMkLst>
        </pc:pic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251514460" sldId="257"/>
            <ac:cxnSpMk id="14" creationId="{3ADB48DB-8E25-4F2F-8C02-5B793937255F}"/>
          </ac:cxnSpMkLst>
        </pc:cxn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251514460" sldId="257"/>
            <ac:cxnSpMk id="16" creationId="{C32BA7E3-7313-49C8-A245-A85BDEB13EB3}"/>
          </ac:cxnSpMkLst>
        </pc:cxn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251514460" sldId="257"/>
            <ac:cxnSpMk id="24" creationId="{D3C621F0-62C9-456A-A5DA-0410D12AC7A4}"/>
          </ac:cxnSpMkLst>
        </pc:cxnChg>
      </pc:sldChg>
      <pc:sldChg chg="delSp modSp mod setBg modClrScheme delDesignElem chgLayout">
        <pc:chgData name="Hanson Chaney" userId="S::jchane16@students.kennesaw.edu::847fdbd5-1d30-4d49-84be-3167d584d6fa" providerId="AD" clId="Web-{809A586D-6519-E0E5-94DA-84E4587524A3}" dt="2023-02-19T23:16:31.137" v="60" actId="20577"/>
        <pc:sldMkLst>
          <pc:docMk/>
          <pc:sldMk cId="1873685441" sldId="258"/>
        </pc:sldMkLst>
        <pc:spChg chg="mod ord">
          <ac:chgData name="Hanson Chaney" userId="S::jchane16@students.kennesaw.edu::847fdbd5-1d30-4d49-84be-3167d584d6fa" providerId="AD" clId="Web-{809A586D-6519-E0E5-94DA-84E4587524A3}" dt="2023-02-19T23:14:20.383" v="55" actId="14100"/>
          <ac:spMkLst>
            <pc:docMk/>
            <pc:sldMk cId="1873685441" sldId="258"/>
            <ac:spMk id="2" creationId="{7372BFBC-F406-51BB-FFC3-CE5DC7245BB0}"/>
          </ac:spMkLst>
        </pc:spChg>
        <pc:spChg chg="mod">
          <ac:chgData name="Hanson Chaney" userId="S::jchane16@students.kennesaw.edu::847fdbd5-1d30-4d49-84be-3167d584d6fa" providerId="AD" clId="Web-{809A586D-6519-E0E5-94DA-84E4587524A3}" dt="2023-02-19T23:16:31.137" v="60" actId="20577"/>
          <ac:spMkLst>
            <pc:docMk/>
            <pc:sldMk cId="1873685441" sldId="258"/>
            <ac:spMk id="8" creationId="{CC3EEC2D-9B09-9A97-E12D-D20CE1C9B7D4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1873685441" sldId="258"/>
            <ac:spMk id="13" creationId="{B210AC1D-4063-4C6E-9528-FA9C4C0C18E6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1873685441" sldId="258"/>
            <ac:spMk id="15" creationId="{02F8C595-E68C-4306-AED8-DC7826A0A506}"/>
          </ac:spMkLst>
        </pc:spChg>
        <pc:picChg chg="mod ord">
          <ac:chgData name="Hanson Chaney" userId="S::jchane16@students.kennesaw.edu::847fdbd5-1d30-4d49-84be-3167d584d6fa" providerId="AD" clId="Web-{809A586D-6519-E0E5-94DA-84E4587524A3}" dt="2023-02-19T23:14:33.368" v="57" actId="1076"/>
          <ac:picMkLst>
            <pc:docMk/>
            <pc:sldMk cId="1873685441" sldId="258"/>
            <ac:picMk id="7" creationId="{F340FFBC-E0DE-9222-406A-FABC2048048D}"/>
          </ac:picMkLst>
        </pc:pic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1873685441" sldId="258"/>
            <ac:cxnSpMk id="17" creationId="{E58B1629-F209-47B0-BA59-6BD937DBB08F}"/>
          </ac:cxnSpMkLst>
        </pc:cxnChg>
      </pc:sldChg>
      <pc:sldChg chg="modSp mod modClrScheme chgLayout">
        <pc:chgData name="Hanson Chaney" userId="S::jchane16@students.kennesaw.edu::847fdbd5-1d30-4d49-84be-3167d584d6fa" providerId="AD" clId="Web-{809A586D-6519-E0E5-94DA-84E4587524A3}" dt="2023-02-19T23:11:22.140" v="29"/>
        <pc:sldMkLst>
          <pc:docMk/>
          <pc:sldMk cId="2626827433" sldId="259"/>
        </pc:sldMkLst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626827433" sldId="259"/>
            <ac:spMk id="6" creationId="{01322B96-8CBB-A1C2-0FE8-CF6086ED0FF5}"/>
          </ac:spMkLst>
        </pc:spChg>
      </pc:sldChg>
      <pc:sldChg chg="modSp mod modClrScheme chgLayout">
        <pc:chgData name="Hanson Chaney" userId="S::jchane16@students.kennesaw.edu::847fdbd5-1d30-4d49-84be-3167d584d6fa" providerId="AD" clId="Web-{809A586D-6519-E0E5-94DA-84E4587524A3}" dt="2023-02-19T23:11:22.140" v="29"/>
        <pc:sldMkLst>
          <pc:docMk/>
          <pc:sldMk cId="311127481" sldId="260"/>
        </pc:sldMkLst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11127481" sldId="260"/>
            <ac:spMk id="2" creationId="{3C81F46F-5AD1-0A45-B1EB-A3835AAB600E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11127481" sldId="260"/>
            <ac:spMk id="3" creationId="{E75A78C0-48DC-1F71-7C64-CBFEAC2B5A14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11127481" sldId="260"/>
            <ac:spMk id="4" creationId="{E333DD7C-B0C7-9AFF-CE1A-A25D88EB2020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11127481" sldId="260"/>
            <ac:spMk id="5" creationId="{C21A3D34-F02E-1E55-A4F4-7EF2D5CB6327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11127481" sldId="260"/>
            <ac:spMk id="6" creationId="{76124AC4-5BA1-1304-5D15-3B9A66638932}"/>
          </ac:spMkLst>
        </pc:spChg>
      </pc:sldChg>
      <pc:sldChg chg="addSp delSp modSp mod setBg modClrScheme chgLayout">
        <pc:chgData name="Hanson Chaney" userId="S::jchane16@students.kennesaw.edu::847fdbd5-1d30-4d49-84be-3167d584d6fa" providerId="AD" clId="Web-{809A586D-6519-E0E5-94DA-84E4587524A3}" dt="2023-02-19T23:20:01.972" v="76"/>
        <pc:sldMkLst>
          <pc:docMk/>
          <pc:sldMk cId="925884638" sldId="261"/>
        </pc:sldMkLst>
        <pc:spChg chg="mod ord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2" creationId="{7F5AF09D-46B3-49E4-580E-0117C5DB764B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20:01.972" v="76"/>
          <ac:spMkLst>
            <pc:docMk/>
            <pc:sldMk cId="925884638" sldId="261"/>
            <ac:spMk id="6" creationId="{BCC9559D-5605-036C-6EE2-88D9D9425358}"/>
          </ac:spMkLst>
        </pc:spChg>
        <pc:spChg chg="add del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12" creationId="{BD62B503-2AF8-4A70-8628-8ABE863CBC86}"/>
          </ac:spMkLst>
        </pc:spChg>
        <pc:spChg chg="add del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14" creationId="{2C8C8ED6-A932-44F5-83A5-5793DDA44921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19" creationId="{627A489C-467F-4767-A31F-D531A2F3FBEC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21" creationId="{334E8C51-39FB-43A9-92A4-9B98A895C05A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23" creationId="{A54FA027-3542-41C5-ACA4-FF7BCB28F32A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19:54.612" v="74"/>
          <ac:spMkLst>
            <pc:docMk/>
            <pc:sldMk cId="925884638" sldId="261"/>
            <ac:spMk id="25" creationId="{79DA9AF0-BC9B-4F8F-BE10-C3FF2ECA1772}"/>
          </ac:spMkLst>
        </pc:spChg>
        <pc:picChg chg="mod ord">
          <ac:chgData name="Hanson Chaney" userId="S::jchane16@students.kennesaw.edu::847fdbd5-1d30-4d49-84be-3167d584d6fa" providerId="AD" clId="Web-{809A586D-6519-E0E5-94DA-84E4587524A3}" dt="2023-02-19T23:19:54.612" v="74"/>
          <ac:picMkLst>
            <pc:docMk/>
            <pc:sldMk cId="925884638" sldId="261"/>
            <ac:picMk id="4" creationId="{380616D3-A112-A07E-3620-BCCF531028D4}"/>
          </ac:picMkLst>
        </pc:picChg>
        <pc:picChg chg="mod ord">
          <ac:chgData name="Hanson Chaney" userId="S::jchane16@students.kennesaw.edu::847fdbd5-1d30-4d49-84be-3167d584d6fa" providerId="AD" clId="Web-{809A586D-6519-E0E5-94DA-84E4587524A3}" dt="2023-02-19T23:19:54.612" v="74"/>
          <ac:picMkLst>
            <pc:docMk/>
            <pc:sldMk cId="925884638" sldId="261"/>
            <ac:picMk id="5" creationId="{04C0C9C1-C816-8ED4-A72B-777BEFEFB904}"/>
          </ac:picMkLst>
        </pc:picChg>
        <pc:picChg chg="mod">
          <ac:chgData name="Hanson Chaney" userId="S::jchane16@students.kennesaw.edu::847fdbd5-1d30-4d49-84be-3167d584d6fa" providerId="AD" clId="Web-{809A586D-6519-E0E5-94DA-84E4587524A3}" dt="2023-02-19T23:19:54.612" v="74"/>
          <ac:picMkLst>
            <pc:docMk/>
            <pc:sldMk cId="925884638" sldId="261"/>
            <ac:picMk id="7" creationId="{FCC22440-3B20-266F-683E-9297C20967C4}"/>
          </ac:picMkLst>
        </pc:picChg>
      </pc:sldChg>
      <pc:sldChg chg="modSp mod modClrScheme chgLayout">
        <pc:chgData name="Hanson Chaney" userId="S::jchane16@students.kennesaw.edu::847fdbd5-1d30-4d49-84be-3167d584d6fa" providerId="AD" clId="Web-{809A586D-6519-E0E5-94DA-84E4587524A3}" dt="2023-02-19T23:20:44.630" v="82" actId="1076"/>
        <pc:sldMkLst>
          <pc:docMk/>
          <pc:sldMk cId="1115673251" sldId="262"/>
        </pc:sldMkLst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1115673251" sldId="262"/>
            <ac:spMk id="2" creationId="{B1991A9D-099A-0522-16E6-738D1C6E80DD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20:18.894" v="80"/>
          <ac:spMkLst>
            <pc:docMk/>
            <pc:sldMk cId="1115673251" sldId="262"/>
            <ac:spMk id="3" creationId="{1462A2A5-9598-72FB-C25C-9AE2CE67B333}"/>
          </ac:spMkLst>
        </pc:spChg>
        <pc:picChg chg="mod">
          <ac:chgData name="Hanson Chaney" userId="S::jchane16@students.kennesaw.edu::847fdbd5-1d30-4d49-84be-3167d584d6fa" providerId="AD" clId="Web-{809A586D-6519-E0E5-94DA-84E4587524A3}" dt="2023-02-19T23:20:44.630" v="82" actId="1076"/>
          <ac:picMkLst>
            <pc:docMk/>
            <pc:sldMk cId="1115673251" sldId="262"/>
            <ac:picMk id="4" creationId="{BFB6827A-875A-2E60-81F7-8A460776ABA6}"/>
          </ac:picMkLst>
        </pc:picChg>
        <pc:picChg chg="mod">
          <ac:chgData name="Hanson Chaney" userId="S::jchane16@students.kennesaw.edu::847fdbd5-1d30-4d49-84be-3167d584d6fa" providerId="AD" clId="Web-{809A586D-6519-E0E5-94DA-84E4587524A3}" dt="2023-02-19T23:20:34.395" v="81" actId="1076"/>
          <ac:picMkLst>
            <pc:docMk/>
            <pc:sldMk cId="1115673251" sldId="262"/>
            <ac:picMk id="5" creationId="{E4528F8A-EDF6-606F-07DC-1F0DB1F86AE1}"/>
          </ac:picMkLst>
        </pc:picChg>
      </pc:sldChg>
      <pc:sldChg chg="modSp mod modClrScheme chgLayout">
        <pc:chgData name="Hanson Chaney" userId="S::jchane16@students.kennesaw.edu::847fdbd5-1d30-4d49-84be-3167d584d6fa" providerId="AD" clId="Web-{809A586D-6519-E0E5-94DA-84E4587524A3}" dt="2023-02-19T23:11:22.140" v="29"/>
        <pc:sldMkLst>
          <pc:docMk/>
          <pc:sldMk cId="306387148" sldId="263"/>
        </pc:sldMkLst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06387148" sldId="263"/>
            <ac:spMk id="2" creationId="{B8459392-B25F-0D7E-4923-FFCB2ACF13A6}"/>
          </ac:spMkLst>
        </pc:spChg>
        <pc:spChg chg="mod ord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 mod setBg modClrScheme delDesignElem chgLayout">
        <pc:chgData name="Hanson Chaney" userId="S::jchane16@students.kennesaw.edu::847fdbd5-1d30-4d49-84be-3167d584d6fa" providerId="AD" clId="Web-{809A586D-6519-E0E5-94DA-84E4587524A3}" dt="2023-02-19T23:21:39.834" v="86"/>
        <pc:sldMkLst>
          <pc:docMk/>
          <pc:sldMk cId="2735968173" sldId="264"/>
        </pc:sldMkLst>
        <pc:spChg chg="mod ord">
          <ac:chgData name="Hanson Chaney" userId="S::jchane16@students.kennesaw.edu::847fdbd5-1d30-4d49-84be-3167d584d6fa" providerId="AD" clId="Web-{809A586D-6519-E0E5-94DA-84E4587524A3}" dt="2023-02-19T23:21:39.834" v="86"/>
          <ac:spMkLst>
            <pc:docMk/>
            <pc:sldMk cId="2735968173" sldId="264"/>
            <ac:spMk id="2" creationId="{1A3CCDA7-E0C7-BBCE-37EE-61B9971668A1}"/>
          </ac:spMkLst>
        </pc:spChg>
        <pc:spChg chg="add">
          <ac:chgData name="Hanson Chaney" userId="S::jchane16@students.kennesaw.edu::847fdbd5-1d30-4d49-84be-3167d584d6fa" providerId="AD" clId="Web-{809A586D-6519-E0E5-94DA-84E4587524A3}" dt="2023-02-19T23:21:39.834" v="86"/>
          <ac:spMkLst>
            <pc:docMk/>
            <pc:sldMk cId="2735968173" sldId="264"/>
            <ac:spMk id="9" creationId="{B10A1EB3-C927-4536-9880-11F77B7E097F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735968173" sldId="264"/>
            <ac:spMk id="12" creationId="{D284A420-F50C-4C2C-B88E-E6F4EF504B6E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735968173" sldId="264"/>
            <ac:spMk id="14" creationId="{893A6D2E-5228-4998-9E24-EFCCA024675E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735968173" sldId="264"/>
            <ac:spMk id="20" creationId="{35461E53-070E-417C-AEBC-E69C97E53436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735968173" sldId="264"/>
            <ac:spMk id="22" creationId="{F125341E-AE09-42A6-A7EC-36F0929F3451}"/>
          </ac:spMkLst>
        </pc:spChg>
        <pc:spChg chg="del">
          <ac:chgData name="Hanson Chaney" userId="S::jchane16@students.kennesaw.edu::847fdbd5-1d30-4d49-84be-3167d584d6fa" providerId="AD" clId="Web-{809A586D-6519-E0E5-94DA-84E4587524A3}" dt="2023-02-19T23:11:22.140" v="29"/>
          <ac:spMkLst>
            <pc:docMk/>
            <pc:sldMk cId="2735968173" sldId="264"/>
            <ac:spMk id="24" creationId="{84D6A588-011E-4949-97C1-0E8A8B2C3BB2}"/>
          </ac:spMkLst>
        </pc:spChg>
        <pc:picChg chg="mod ord">
          <ac:chgData name="Hanson Chaney" userId="S::jchane16@students.kennesaw.edu::847fdbd5-1d30-4d49-84be-3167d584d6fa" providerId="AD" clId="Web-{809A586D-6519-E0E5-94DA-84E4587524A3}" dt="2023-02-19T23:21:39.834" v="86"/>
          <ac:picMkLst>
            <pc:docMk/>
            <pc:sldMk cId="2735968173" sldId="264"/>
            <ac:picMk id="4" creationId="{9C110F58-17AF-4F0B-8AA8-2490E2A49C5D}"/>
          </ac:picMkLst>
        </pc:picChg>
        <pc:picChg chg="mod">
          <ac:chgData name="Hanson Chaney" userId="S::jchane16@students.kennesaw.edu::847fdbd5-1d30-4d49-84be-3167d584d6fa" providerId="AD" clId="Web-{809A586D-6519-E0E5-94DA-84E4587524A3}" dt="2023-02-19T23:21:39.834" v="86"/>
          <ac:picMkLst>
            <pc:docMk/>
            <pc:sldMk cId="2735968173" sldId="264"/>
            <ac:picMk id="5" creationId="{32C62381-334D-E61F-390E-430C7E47B8B4}"/>
          </ac:picMkLst>
        </pc:picChg>
        <pc:picChg chg="mod ord">
          <ac:chgData name="Hanson Chaney" userId="S::jchane16@students.kennesaw.edu::847fdbd5-1d30-4d49-84be-3167d584d6fa" providerId="AD" clId="Web-{809A586D-6519-E0E5-94DA-84E4587524A3}" dt="2023-02-19T23:21:39.834" v="86"/>
          <ac:picMkLst>
            <pc:docMk/>
            <pc:sldMk cId="2735968173" sldId="264"/>
            <ac:picMk id="6" creationId="{39BC7CB3-8E16-0ED0-9C7F-47E412910FD4}"/>
          </ac:picMkLst>
        </pc:picChg>
        <pc:picChg chg="mod ord">
          <ac:chgData name="Hanson Chaney" userId="S::jchane16@students.kennesaw.edu::847fdbd5-1d30-4d49-84be-3167d584d6fa" providerId="AD" clId="Web-{809A586D-6519-E0E5-94DA-84E4587524A3}" dt="2023-02-19T23:21:39.834" v="86"/>
          <ac:picMkLst>
            <pc:docMk/>
            <pc:sldMk cId="2735968173" sldId="264"/>
            <ac:picMk id="7" creationId="{67C157F9-09C2-A27A-99F4-EB301F41C1F0}"/>
          </ac:picMkLst>
        </pc:picChg>
        <pc:picChg chg="add">
          <ac:chgData name="Hanson Chaney" userId="S::jchane16@students.kennesaw.edu::847fdbd5-1d30-4d49-84be-3167d584d6fa" providerId="AD" clId="Web-{809A586D-6519-E0E5-94DA-84E4587524A3}" dt="2023-02-19T23:21:39.834" v="86"/>
          <ac:picMkLst>
            <pc:docMk/>
            <pc:sldMk cId="2735968173" sldId="264"/>
            <ac:picMk id="10" creationId="{D8C67178-C15E-489D-8DDF-CB1BD419478F}"/>
          </ac:picMkLst>
        </pc:pic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735968173" sldId="264"/>
            <ac:cxnSpMk id="16" creationId="{3ADB48DB-8E25-4F2F-8C02-5B793937255F}"/>
          </ac:cxnSpMkLst>
        </pc:cxn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735968173" sldId="264"/>
            <ac:cxnSpMk id="18" creationId="{C32BA7E3-7313-49C8-A245-A85BDEB13EB3}"/>
          </ac:cxnSpMkLst>
        </pc:cxnChg>
        <pc:cxnChg chg="del">
          <ac:chgData name="Hanson Chaney" userId="S::jchane16@students.kennesaw.edu::847fdbd5-1d30-4d49-84be-3167d584d6fa" providerId="AD" clId="Web-{809A586D-6519-E0E5-94DA-84E4587524A3}" dt="2023-02-19T23:11:22.140" v="29"/>
          <ac:cxnSpMkLst>
            <pc:docMk/>
            <pc:sldMk cId="2735968173" sldId="264"/>
            <ac:cxnSpMk id="26" creationId="{B6297268-1B4B-4EAB-B8C5-91187E87FFFE}"/>
          </ac:cxnSpMkLst>
        </pc:cxnChg>
      </pc:sldChg>
      <pc:sldMasterChg chg="del delSldLayout">
        <pc:chgData name="Hanson Chaney" userId="S::jchane16@students.kennesaw.edu::847fdbd5-1d30-4d49-84be-3167d584d6fa" providerId="AD" clId="Web-{809A586D-6519-E0E5-94DA-84E4587524A3}" dt="2023-02-19T23:11:22.140" v="29"/>
        <pc:sldMasterMkLst>
          <pc:docMk/>
          <pc:sldMasterMk cId="3012587709" sldId="2147483672"/>
        </pc:sldMasterMkLst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177983241" sldId="2147483673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851602832" sldId="2147483674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3918555724" sldId="2147483675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208201754" sldId="2147483676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1698823077" sldId="2147483677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3388065478" sldId="2147483678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455219251" sldId="2147483679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1617779188" sldId="2147483680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029972609" sldId="2147483681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1010302238" sldId="2147483682"/>
          </pc:sldLayoutMkLst>
        </pc:sldLayoutChg>
        <pc:sldLayoutChg chg="del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3012587709" sldId="2147483672"/>
            <pc:sldLayoutMk cId="22343599" sldId="2147483683"/>
          </pc:sldLayoutMkLst>
        </pc:sldLayoutChg>
      </pc:sldMasterChg>
      <pc:sldMasterChg chg="add addSldLayout modSldLayout">
        <pc:chgData name="Hanson Chaney" userId="S::jchane16@students.kennesaw.edu::847fdbd5-1d30-4d49-84be-3167d584d6fa" providerId="AD" clId="Web-{809A586D-6519-E0E5-94DA-84E4587524A3}" dt="2023-02-19T23:11:22.140" v="29"/>
        <pc:sldMasterMkLst>
          <pc:docMk/>
          <pc:sldMasterMk cId="1209792735" sldId="2147483684"/>
        </pc:sldMasterMkLst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893006362" sldId="2147483685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453980775" sldId="2147483686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839684014" sldId="2147483687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2276945279" sldId="2147483688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141624327" sldId="2147483689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2585940198" sldId="2147483690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530094456" sldId="2147483691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159432364" sldId="2147483692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795105127" sldId="2147483693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2601419795" sldId="2147483694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651048637" sldId="2147483695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621122045" sldId="2147483696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1150211513" sldId="2147483697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2405132501" sldId="2147483698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3043964637" sldId="2147483699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816116949" sldId="2147483700"/>
          </pc:sldLayoutMkLst>
        </pc:sldLayoutChg>
        <pc:sldLayoutChg chg="add mod replId">
          <pc:chgData name="Hanson Chaney" userId="S::jchane16@students.kennesaw.edu::847fdbd5-1d30-4d49-84be-3167d584d6fa" providerId="AD" clId="Web-{809A586D-6519-E0E5-94DA-84E4587524A3}" dt="2023-02-19T23:11:22.140" v="29"/>
          <pc:sldLayoutMkLst>
            <pc:docMk/>
            <pc:sldMasterMk cId="1209792735" sldId="2147483684"/>
            <pc:sldLayoutMk cId="214511768" sldId="2147483701"/>
          </pc:sldLayoutMkLst>
        </pc:sldLayoutChg>
      </pc:sldMasterChg>
    </pc:docChg>
  </pc:docChgLst>
  <pc:docChgLst>
    <pc:chgData name="Cooper Newlin" userId="S::cnewlin@students.kennesaw.edu::d752c8b9-d0f5-43f2-932a-4d185a9d5b1c" providerId="AD" clId="Web-{9F296C33-CBA2-BADA-B2C5-B120F34B55A4}"/>
    <pc:docChg chg="modSld">
      <pc:chgData name="Cooper Newlin" userId="S::cnewlin@students.kennesaw.edu::d752c8b9-d0f5-43f2-932a-4d185a9d5b1c" providerId="AD" clId="Web-{9F296C33-CBA2-BADA-B2C5-B120F34B55A4}" dt="2023-02-20T16:45:49.400" v="464" actId="1076"/>
      <pc:docMkLst>
        <pc:docMk/>
      </pc:docMkLst>
      <pc:sldChg chg="modSp">
        <pc:chgData name="Cooper Newlin" userId="S::cnewlin@students.kennesaw.edu::d752c8b9-d0f5-43f2-932a-4d185a9d5b1c" providerId="AD" clId="Web-{9F296C33-CBA2-BADA-B2C5-B120F34B55A4}" dt="2023-02-20T16:45:49.400" v="464" actId="1076"/>
        <pc:sldMkLst>
          <pc:docMk/>
          <pc:sldMk cId="2626827433" sldId="259"/>
        </pc:sldMkLst>
        <pc:picChg chg="mod">
          <ac:chgData name="Cooper Newlin" userId="S::cnewlin@students.kennesaw.edu::d752c8b9-d0f5-43f2-932a-4d185a9d5b1c" providerId="AD" clId="Web-{9F296C33-CBA2-BADA-B2C5-B120F34B55A4}" dt="2023-02-20T16:45:49.400" v="464" actId="1076"/>
          <ac:picMkLst>
            <pc:docMk/>
            <pc:sldMk cId="2626827433" sldId="259"/>
            <ac:picMk id="13" creationId="{394294BD-C9F4-3F9E-7D88-D9A46386164A}"/>
          </ac:picMkLst>
        </pc:picChg>
      </pc:sldChg>
      <pc:sldChg chg="modSp">
        <pc:chgData name="Cooper Newlin" userId="S::cnewlin@students.kennesaw.edu::d752c8b9-d0f5-43f2-932a-4d185a9d5b1c" providerId="AD" clId="Web-{9F296C33-CBA2-BADA-B2C5-B120F34B55A4}" dt="2023-02-20T16:41:32.752" v="462" actId="20577"/>
        <pc:sldMkLst>
          <pc:docMk/>
          <pc:sldMk cId="306387148" sldId="263"/>
        </pc:sldMkLst>
        <pc:spChg chg="mod">
          <ac:chgData name="Cooper Newlin" userId="S::cnewlin@students.kennesaw.edu::d752c8b9-d0f5-43f2-932a-4d185a9d5b1c" providerId="AD" clId="Web-{9F296C33-CBA2-BADA-B2C5-B120F34B55A4}" dt="2023-02-20T16:41:32.752" v="462" actId="20577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">
        <pc:chgData name="Cooper Newlin" userId="S::cnewlin@students.kennesaw.edu::d752c8b9-d0f5-43f2-932a-4d185a9d5b1c" providerId="AD" clId="Web-{9F296C33-CBA2-BADA-B2C5-B120F34B55A4}" dt="2023-02-20T16:23:32.474" v="154" actId="20577"/>
        <pc:sldMkLst>
          <pc:docMk/>
          <pc:sldMk cId="2735968173" sldId="264"/>
        </pc:sldMkLst>
        <pc:spChg chg="mod">
          <ac:chgData name="Cooper Newlin" userId="S::cnewlin@students.kennesaw.edu::d752c8b9-d0f5-43f2-932a-4d185a9d5b1c" providerId="AD" clId="Web-{9F296C33-CBA2-BADA-B2C5-B120F34B55A4}" dt="2023-02-20T16:23:32.474" v="154" actId="20577"/>
          <ac:spMkLst>
            <pc:docMk/>
            <pc:sldMk cId="2735968173" sldId="264"/>
            <ac:spMk id="10" creationId="{FA7560FC-274E-DF69-7A2E-CF0B60B08BE3}"/>
          </ac:spMkLst>
        </pc:spChg>
        <pc:spChg chg="mod">
          <ac:chgData name="Cooper Newlin" userId="S::cnewlin@students.kennesaw.edu::d752c8b9-d0f5-43f2-932a-4d185a9d5b1c" providerId="AD" clId="Web-{9F296C33-CBA2-BADA-B2C5-B120F34B55A4}" dt="2023-02-20T16:14:17.351" v="32" actId="1076"/>
          <ac:spMkLst>
            <pc:docMk/>
            <pc:sldMk cId="2735968173" sldId="264"/>
            <ac:spMk id="19" creationId="{8F9E574E-6F0A-791E-2E98-148EA883698B}"/>
          </ac:spMkLst>
        </pc:spChg>
        <pc:picChg chg="del">
          <ac:chgData name="Cooper Newlin" userId="S::cnewlin@students.kennesaw.edu::d752c8b9-d0f5-43f2-932a-4d185a9d5b1c" providerId="AD" clId="Web-{9F296C33-CBA2-BADA-B2C5-B120F34B55A4}" dt="2023-02-20T16:10:47.861" v="0"/>
          <ac:picMkLst>
            <pc:docMk/>
            <pc:sldMk cId="2735968173" sldId="264"/>
            <ac:picMk id="7" creationId="{B2684FCD-DB6F-9264-F289-A1C1232FB4E5}"/>
          </ac:picMkLst>
        </pc:picChg>
        <pc:picChg chg="add mod">
          <ac:chgData name="Cooper Newlin" userId="S::cnewlin@students.kennesaw.edu::d752c8b9-d0f5-43f2-932a-4d185a9d5b1c" providerId="AD" clId="Web-{9F296C33-CBA2-BADA-B2C5-B120F34B55A4}" dt="2023-02-20T16:14:28.601" v="33" actId="1076"/>
          <ac:picMkLst>
            <pc:docMk/>
            <pc:sldMk cId="2735968173" sldId="264"/>
            <ac:picMk id="17" creationId="{E8E953DB-D1BE-0E8B-5D2C-097E7FF7DDFD}"/>
          </ac:picMkLst>
        </pc:picChg>
      </pc:sldChg>
    </pc:docChg>
  </pc:docChgLst>
  <pc:docChgLst>
    <pc:chgData name="Hanson Chaney" userId="S::jchane16@students.kennesaw.edu::847fdbd5-1d30-4d49-84be-3167d584d6fa" providerId="AD" clId="Web-{3ED33056-4745-28F5-D1F0-9066CF7239E7}"/>
    <pc:docChg chg="modSld addMainMaster delMainMaster">
      <pc:chgData name="Hanson Chaney" userId="S::jchane16@students.kennesaw.edu::847fdbd5-1d30-4d49-84be-3167d584d6fa" providerId="AD" clId="Web-{3ED33056-4745-28F5-D1F0-9066CF7239E7}" dt="2023-02-20T02:40:26.193" v="306" actId="1076"/>
      <pc:docMkLst>
        <pc:docMk/>
      </pc:docMkLst>
      <pc:sldChg chg="modSp mod setBg modClrScheme chgLayout">
        <pc:chgData name="Hanson Chaney" userId="S::jchane16@students.kennesaw.edu::847fdbd5-1d30-4d49-84be-3167d584d6fa" providerId="AD" clId="Web-{3ED33056-4745-28F5-D1F0-9066CF7239E7}" dt="2023-02-20T01:45:41.100" v="37" actId="20577"/>
        <pc:sldMkLst>
          <pc:docMk/>
          <pc:sldMk cId="109857222" sldId="256"/>
        </pc:sldMkLst>
        <pc:spChg chg="mod ord">
          <ac:chgData name="Hanson Chaney" userId="S::jchane16@students.kennesaw.edu::847fdbd5-1d30-4d49-84be-3167d584d6fa" providerId="AD" clId="Web-{3ED33056-4745-28F5-D1F0-9066CF7239E7}" dt="2023-02-20T01:45:41.100" v="37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Hanson Chaney" userId="S::jchane16@students.kennesaw.edu::847fdbd5-1d30-4d49-84be-3167d584d6fa" providerId="AD" clId="Web-{3ED33056-4745-28F5-D1F0-9066CF7239E7}" dt="2023-02-20T01:44:00.456" v="35" actId="1076"/>
          <ac:picMkLst>
            <pc:docMk/>
            <pc:sldMk cId="109857222" sldId="256"/>
            <ac:picMk id="3" creationId="{A36AA3F8-494D-7D40-3B18-C9E3514FEAB7}"/>
          </ac:picMkLst>
        </pc:picChg>
      </pc:sldChg>
      <pc:sldChg chg="delSp modSp mod modClrScheme delDesignElem chgLayout">
        <pc:chgData name="Hanson Chaney" userId="S::jchane16@students.kennesaw.edu::847fdbd5-1d30-4d49-84be-3167d584d6fa" providerId="AD" clId="Web-{3ED33056-4745-28F5-D1F0-9066CF7239E7}" dt="2023-02-20T02:25:59.934" v="283" actId="1076"/>
        <pc:sldMkLst>
          <pc:docMk/>
          <pc:sldMk cId="2251514460" sldId="257"/>
        </pc:sldMkLst>
        <pc:spChg chg="mod ord">
          <ac:chgData name="Hanson Chaney" userId="S::jchane16@students.kennesaw.edu::847fdbd5-1d30-4d49-84be-3167d584d6fa" providerId="AD" clId="Web-{3ED33056-4745-28F5-D1F0-9066CF7239E7}" dt="2023-02-20T01:39:17.558" v="10" actId="1076"/>
          <ac:spMkLst>
            <pc:docMk/>
            <pc:sldMk cId="2251514460" sldId="257"/>
            <ac:spMk id="2" creationId="{D32DDDCE-FA71-F35B-8847-DEEBBEAD6DA7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1:39:25.027" v="11" actId="1076"/>
          <ac:spMkLst>
            <pc:docMk/>
            <pc:sldMk cId="2251514460" sldId="257"/>
            <ac:spMk id="6" creationId="{090DF6CD-5EC0-2808-A81F-613B47F9DAD5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2251514460" sldId="257"/>
            <ac:spMk id="11" creationId="{927C19F7-0CCA-418E-BD59-C5D8048DEADF}"/>
          </ac:spMkLst>
        </pc:spChg>
        <pc:picChg chg="mod">
          <ac:chgData name="Hanson Chaney" userId="S::jchane16@students.kennesaw.edu::847fdbd5-1d30-4d49-84be-3167d584d6fa" providerId="AD" clId="Web-{3ED33056-4745-28F5-D1F0-9066CF7239E7}" dt="2023-02-20T02:25:49.981" v="282" actId="1076"/>
          <ac:picMkLst>
            <pc:docMk/>
            <pc:sldMk cId="2251514460" sldId="257"/>
            <ac:picMk id="3" creationId="{9F47A53D-9519-C19D-AB9C-B6ADAD84505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25:59.934" v="283" actId="1076"/>
          <ac:picMkLst>
            <pc:docMk/>
            <pc:sldMk cId="2251514460" sldId="257"/>
            <ac:picMk id="4" creationId="{37F27452-A81F-196F-1399-4DF60AAE6D3E}"/>
          </ac:picMkLst>
        </pc:picChg>
        <pc:picChg chg="del">
          <ac:chgData name="Hanson Chaney" userId="S::jchane16@students.kennesaw.edu::847fdbd5-1d30-4d49-84be-3167d584d6fa" providerId="AD" clId="Web-{3ED33056-4745-28F5-D1F0-9066CF7239E7}" dt="2023-02-20T02:25:32.464" v="279"/>
          <ac:picMkLst>
            <pc:docMk/>
            <pc:sldMk cId="2251514460" sldId="257"/>
            <ac:picMk id="5" creationId="{BD3AE66F-722A-5275-AA2C-6C7549208D42}"/>
          </ac:picMkLst>
        </pc:picChg>
      </pc:sldChg>
      <pc:sldChg chg="modSp mod modClrScheme chgLayout">
        <pc:chgData name="Hanson Chaney" userId="S::jchane16@students.kennesaw.edu::847fdbd5-1d30-4d49-84be-3167d584d6fa" providerId="AD" clId="Web-{3ED33056-4745-28F5-D1F0-9066CF7239E7}" dt="2023-02-20T01:50:17.139" v="63"/>
        <pc:sldMkLst>
          <pc:docMk/>
          <pc:sldMk cId="1873685441" sldId="258"/>
        </pc:sldMkLst>
        <pc:spChg chg="mod ord">
          <ac:chgData name="Hanson Chaney" userId="S::jchane16@students.kennesaw.edu::847fdbd5-1d30-4d49-84be-3167d584d6fa" providerId="AD" clId="Web-{3ED33056-4745-28F5-D1F0-9066CF7239E7}" dt="2023-02-20T01:39:51.105" v="14" actId="1076"/>
          <ac:spMkLst>
            <pc:docMk/>
            <pc:sldMk cId="1873685441" sldId="258"/>
            <ac:spMk id="2" creationId="{7372BFBC-F406-51BB-FFC3-CE5DC7245BB0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1:39:57.356" v="15" actId="14100"/>
          <ac:spMkLst>
            <pc:docMk/>
            <pc:sldMk cId="1873685441" sldId="258"/>
            <ac:spMk id="8" creationId="{CC3EEC2D-9B09-9A97-E12D-D20CE1C9B7D4}"/>
          </ac:spMkLst>
        </pc:spChg>
        <pc:picChg chg="mod ord modCrop">
          <ac:chgData name="Hanson Chaney" userId="S::jchane16@students.kennesaw.edu::847fdbd5-1d30-4d49-84be-3167d584d6fa" providerId="AD" clId="Web-{3ED33056-4745-28F5-D1F0-9066CF7239E7}" dt="2023-02-20T01:50:17.139" v="63"/>
          <ac:picMkLst>
            <pc:docMk/>
            <pc:sldMk cId="1873685441" sldId="258"/>
            <ac:picMk id="7" creationId="{F340FFBC-E0DE-9222-406A-FABC2048048D}"/>
          </ac:picMkLst>
        </pc:picChg>
      </pc:sldChg>
      <pc:sldChg chg="modSp mod modClrScheme chgLayout">
        <pc:chgData name="Hanson Chaney" userId="S::jchane16@students.kennesaw.edu::847fdbd5-1d30-4d49-84be-3167d584d6fa" providerId="AD" clId="Web-{3ED33056-4745-28F5-D1F0-9066CF7239E7}" dt="2023-02-20T01:38:44.854" v="9"/>
        <pc:sldMkLst>
          <pc:docMk/>
          <pc:sldMk cId="2626827433" sldId="259"/>
        </pc:sldMkLst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2626827433" sldId="259"/>
            <ac:spMk id="6" creationId="{01322B96-8CBB-A1C2-0FE8-CF6086ED0FF5}"/>
          </ac:spMkLst>
        </pc:spChg>
      </pc:sldChg>
      <pc:sldChg chg="modSp mod modClrScheme chgLayout">
        <pc:chgData name="Hanson Chaney" userId="S::jchane16@students.kennesaw.edu::847fdbd5-1d30-4d49-84be-3167d584d6fa" providerId="AD" clId="Web-{3ED33056-4745-28F5-D1F0-9066CF7239E7}" dt="2023-02-20T01:38:44.854" v="9"/>
        <pc:sldMkLst>
          <pc:docMk/>
          <pc:sldMk cId="311127481" sldId="260"/>
        </pc:sldMkLst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11127481" sldId="260"/>
            <ac:spMk id="2" creationId="{3C81F46F-5AD1-0A45-B1EB-A3835AAB600E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11127481" sldId="260"/>
            <ac:spMk id="3" creationId="{E75A78C0-48DC-1F71-7C64-CBFEAC2B5A14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11127481" sldId="260"/>
            <ac:spMk id="4" creationId="{E333DD7C-B0C7-9AFF-CE1A-A25D88EB2020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11127481" sldId="260"/>
            <ac:spMk id="5" creationId="{C21A3D34-F02E-1E55-A4F4-7EF2D5CB6327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11127481" sldId="260"/>
            <ac:spMk id="6" creationId="{76124AC4-5BA1-1304-5D15-3B9A66638932}"/>
          </ac:spMkLst>
        </pc:spChg>
      </pc:sldChg>
      <pc:sldChg chg="delSp modSp mod modClrScheme delDesignElem chgLayout">
        <pc:chgData name="Hanson Chaney" userId="S::jchane16@students.kennesaw.edu::847fdbd5-1d30-4d49-84be-3167d584d6fa" providerId="AD" clId="Web-{3ED33056-4745-28F5-D1F0-9066CF7239E7}" dt="2023-02-20T02:23:46.071" v="278" actId="14100"/>
        <pc:sldMkLst>
          <pc:docMk/>
          <pc:sldMk cId="925884638" sldId="261"/>
        </pc:sldMkLst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925884638" sldId="261"/>
            <ac:spMk id="2" creationId="{7F5AF09D-46B3-49E4-580E-0117C5DB764B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2:23:33.758" v="276" actId="1076"/>
          <ac:spMkLst>
            <pc:docMk/>
            <pc:sldMk cId="925884638" sldId="261"/>
            <ac:spMk id="6" creationId="{BCC9559D-5605-036C-6EE2-88D9D9425358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925884638" sldId="261"/>
            <ac:spMk id="19" creationId="{627A489C-467F-4767-A31F-D531A2F3FBEC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925884638" sldId="261"/>
            <ac:spMk id="21" creationId="{334E8C51-39FB-43A9-92A4-9B98A895C05A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925884638" sldId="261"/>
            <ac:spMk id="23" creationId="{A54FA027-3542-41C5-ACA4-FF7BCB28F32A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925884638" sldId="261"/>
            <ac:spMk id="25" creationId="{79DA9AF0-BC9B-4F8F-BE10-C3FF2ECA1772}"/>
          </ac:spMkLst>
        </pc:spChg>
        <pc:picChg chg="mod">
          <ac:chgData name="Hanson Chaney" userId="S::jchane16@students.kennesaw.edu::847fdbd5-1d30-4d49-84be-3167d584d6fa" providerId="AD" clId="Web-{3ED33056-4745-28F5-D1F0-9066CF7239E7}" dt="2023-02-20T02:22:54.272" v="269" actId="14100"/>
          <ac:picMkLst>
            <pc:docMk/>
            <pc:sldMk cId="925884638" sldId="261"/>
            <ac:picMk id="3" creationId="{CAE284E2-E6D0-24EC-F9B4-DC47C5E0FFE4}"/>
          </ac:picMkLst>
        </pc:picChg>
        <pc:picChg chg="mod ord">
          <ac:chgData name="Hanson Chaney" userId="S::jchane16@students.kennesaw.edu::847fdbd5-1d30-4d49-84be-3167d584d6fa" providerId="AD" clId="Web-{3ED33056-4745-28F5-D1F0-9066CF7239E7}" dt="2023-02-20T02:22:44.710" v="266" actId="14100"/>
          <ac:picMkLst>
            <pc:docMk/>
            <pc:sldMk cId="925884638" sldId="261"/>
            <ac:picMk id="4" creationId="{380616D3-A112-A07E-3620-BCCF531028D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22:47.429" v="267" actId="14100"/>
          <ac:picMkLst>
            <pc:docMk/>
            <pc:sldMk cId="925884638" sldId="261"/>
            <ac:picMk id="5" creationId="{04C0C9C1-C816-8ED4-A72B-777BEFEFB90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23:46.071" v="278" actId="14100"/>
          <ac:picMkLst>
            <pc:docMk/>
            <pc:sldMk cId="925884638" sldId="261"/>
            <ac:picMk id="7" creationId="{FCC22440-3B20-266F-683E-9297C20967C4}"/>
          </ac:picMkLst>
        </pc:picChg>
      </pc:sldChg>
      <pc:sldChg chg="modSp mod modClrScheme chgLayout">
        <pc:chgData name="Hanson Chaney" userId="S::jchane16@students.kennesaw.edu::847fdbd5-1d30-4d49-84be-3167d584d6fa" providerId="AD" clId="Web-{3ED33056-4745-28F5-D1F0-9066CF7239E7}" dt="2023-02-20T01:40:49.435" v="19" actId="1076"/>
        <pc:sldMkLst>
          <pc:docMk/>
          <pc:sldMk cId="1115673251" sldId="262"/>
        </pc:sldMkLst>
        <pc:spChg chg="mod ord">
          <ac:chgData name="Hanson Chaney" userId="S::jchane16@students.kennesaw.edu::847fdbd5-1d30-4d49-84be-3167d584d6fa" providerId="AD" clId="Web-{3ED33056-4745-28F5-D1F0-9066CF7239E7}" dt="2023-02-20T01:40:43.966" v="17" actId="1076"/>
          <ac:spMkLst>
            <pc:docMk/>
            <pc:sldMk cId="1115673251" sldId="262"/>
            <ac:spMk id="2" creationId="{B1991A9D-099A-0522-16E6-738D1C6E80DD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40:38.810" v="16" actId="1076"/>
          <ac:spMkLst>
            <pc:docMk/>
            <pc:sldMk cId="1115673251" sldId="262"/>
            <ac:spMk id="3" creationId="{1462A2A5-9598-72FB-C25C-9AE2CE67B333}"/>
          </ac:spMkLst>
        </pc:spChg>
        <pc:picChg chg="mod">
          <ac:chgData name="Hanson Chaney" userId="S::jchane16@students.kennesaw.edu::847fdbd5-1d30-4d49-84be-3167d584d6fa" providerId="AD" clId="Web-{3ED33056-4745-28F5-D1F0-9066CF7239E7}" dt="2023-02-20T01:40:49.435" v="19" actId="1076"/>
          <ac:picMkLst>
            <pc:docMk/>
            <pc:sldMk cId="1115673251" sldId="262"/>
            <ac:picMk id="4" creationId="{BFB6827A-875A-2E60-81F7-8A460776ABA6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40:47.420" v="18" actId="1076"/>
          <ac:picMkLst>
            <pc:docMk/>
            <pc:sldMk cId="1115673251" sldId="262"/>
            <ac:picMk id="5" creationId="{E4528F8A-EDF6-606F-07DC-1F0DB1F86AE1}"/>
          </ac:picMkLst>
        </pc:picChg>
      </pc:sldChg>
      <pc:sldChg chg="modSp mod modClrScheme chgLayout">
        <pc:chgData name="Hanson Chaney" userId="S::jchane16@students.kennesaw.edu::847fdbd5-1d30-4d49-84be-3167d584d6fa" providerId="AD" clId="Web-{3ED33056-4745-28F5-D1F0-9066CF7239E7}" dt="2023-02-20T01:38:44.854" v="9"/>
        <pc:sldMkLst>
          <pc:docMk/>
          <pc:sldMk cId="306387148" sldId="263"/>
        </pc:sldMkLst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06387148" sldId="263"/>
            <ac:spMk id="2" creationId="{B8459392-B25F-0D7E-4923-FFCB2ACF13A6}"/>
          </ac:spMkLst>
        </pc:spChg>
        <pc:spChg chg="mod ord">
          <ac:chgData name="Hanson Chaney" userId="S::jchane16@students.kennesaw.edu::847fdbd5-1d30-4d49-84be-3167d584d6fa" providerId="AD" clId="Web-{3ED33056-4745-28F5-D1F0-9066CF7239E7}" dt="2023-02-20T01:38:44.854" v="9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 mod setBg modClrScheme delDesignElem chgLayout">
        <pc:chgData name="Hanson Chaney" userId="S::jchane16@students.kennesaw.edu::847fdbd5-1d30-4d49-84be-3167d584d6fa" providerId="AD" clId="Web-{3ED33056-4745-28F5-D1F0-9066CF7239E7}" dt="2023-02-20T02:40:26.193" v="306" actId="1076"/>
        <pc:sldMkLst>
          <pc:docMk/>
          <pc:sldMk cId="2735968173" sldId="264"/>
        </pc:sldMkLst>
        <pc:spChg chg="mod ord">
          <ac:chgData name="Hanson Chaney" userId="S::jchane16@students.kennesaw.edu::847fdbd5-1d30-4d49-84be-3167d584d6fa" providerId="AD" clId="Web-{3ED33056-4745-28F5-D1F0-9066CF7239E7}" dt="2023-02-20T01:51:27.297" v="74"/>
          <ac:spMkLst>
            <pc:docMk/>
            <pc:sldMk cId="2735968173" sldId="264"/>
            <ac:spMk id="2" creationId="{1A3CCDA7-E0C7-BBCE-37EE-61B9971668A1}"/>
          </ac:spMkLst>
        </pc:spChg>
        <pc:spChg chg="add mod">
          <ac:chgData name="Hanson Chaney" userId="S::jchane16@students.kennesaw.edu::847fdbd5-1d30-4d49-84be-3167d584d6fa" providerId="AD" clId="Web-{3ED33056-4745-28F5-D1F0-9066CF7239E7}" dt="2023-02-20T02:13:53.976" v="207" actId="1076"/>
          <ac:spMkLst>
            <pc:docMk/>
            <pc:sldMk cId="2735968173" sldId="264"/>
            <ac:spMk id="4" creationId="{AF0FEB95-4E34-EAB6-1805-97DC8A7444C7}"/>
          </ac:spMkLst>
        </pc:spChg>
        <pc:spChg chg="add mod">
          <ac:chgData name="Hanson Chaney" userId="S::jchane16@students.kennesaw.edu::847fdbd5-1d30-4d49-84be-3167d584d6fa" providerId="AD" clId="Web-{3ED33056-4745-28F5-D1F0-9066CF7239E7}" dt="2023-02-20T02:14:16.711" v="220" actId="1076"/>
          <ac:spMkLst>
            <pc:docMk/>
            <pc:sldMk cId="2735968173" sldId="264"/>
            <ac:spMk id="5" creationId="{4D52B01D-056F-40B1-A8DC-DBA093B5620C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2:38:10.674" v="285" actId="20577"/>
          <ac:spMkLst>
            <pc:docMk/>
            <pc:sldMk cId="2735968173" sldId="264"/>
            <ac:spMk id="6" creationId="{A33AC156-4409-53E7-7E32-AC10C30BE4CC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2:38:51.815" v="292" actId="20577"/>
          <ac:spMkLst>
            <pc:docMk/>
            <pc:sldMk cId="2735968173" sldId="264"/>
            <ac:spMk id="9" creationId="{5B5A924F-937C-9ADA-F7EB-FC8329FB1D68}"/>
          </ac:spMkLst>
        </pc:spChg>
        <pc:spChg chg="del">
          <ac:chgData name="Hanson Chaney" userId="S::jchane16@students.kennesaw.edu::847fdbd5-1d30-4d49-84be-3167d584d6fa" providerId="AD" clId="Web-{3ED33056-4745-28F5-D1F0-9066CF7239E7}" dt="2023-02-20T01:38:13.040" v="8"/>
          <ac:spMkLst>
            <pc:docMk/>
            <pc:sldMk cId="2735968173" sldId="264"/>
            <ac:spMk id="9" creationId="{B10A1EB3-C927-4536-9880-11F77B7E097F}"/>
          </ac:spMkLst>
        </pc:spChg>
        <pc:spChg chg="mod">
          <ac:chgData name="Hanson Chaney" userId="S::jchane16@students.kennesaw.edu::847fdbd5-1d30-4d49-84be-3167d584d6fa" providerId="AD" clId="Web-{3ED33056-4745-28F5-D1F0-9066CF7239E7}" dt="2023-02-20T02:12:17.239" v="182" actId="20577"/>
          <ac:spMkLst>
            <pc:docMk/>
            <pc:sldMk cId="2735968173" sldId="264"/>
            <ac:spMk id="92" creationId="{67B3D005-C1EC-805A-8D9F-D750F97CBF87}"/>
          </ac:spMkLst>
        </pc:spChg>
        <pc:spChg chg="add del">
          <ac:chgData name="Hanson Chaney" userId="S::jchane16@students.kennesaw.edu::847fdbd5-1d30-4d49-84be-3167d584d6fa" providerId="AD" clId="Web-{3ED33056-4745-28F5-D1F0-9066CF7239E7}" dt="2023-02-20T02:11:16.690" v="167"/>
          <ac:spMkLst>
            <pc:docMk/>
            <pc:sldMk cId="2735968173" sldId="264"/>
            <ac:spMk id="96" creationId="{D82B0906-6CCD-028B-E689-0356866D1814}"/>
          </ac:spMkLst>
        </pc:spChg>
        <pc:spChg chg="add del">
          <ac:chgData name="Hanson Chaney" userId="S::jchane16@students.kennesaw.edu::847fdbd5-1d30-4d49-84be-3167d584d6fa" providerId="AD" clId="Web-{3ED33056-4745-28F5-D1F0-9066CF7239E7}" dt="2023-02-20T02:11:16.690" v="167"/>
          <ac:spMkLst>
            <pc:docMk/>
            <pc:sldMk cId="2735968173" sldId="264"/>
            <ac:spMk id="99" creationId="{5940F547-7206-4401-94FB-F8421915D8B8}"/>
          </ac:spMkLst>
        </pc:spChg>
        <pc:picChg chg="add del mod">
          <ac:chgData name="Hanson Chaney" userId="S::jchane16@students.kennesaw.edu::847fdbd5-1d30-4d49-84be-3167d584d6fa" providerId="AD" clId="Web-{3ED33056-4745-28F5-D1F0-9066CF7239E7}" dt="2023-02-20T02:11:04.549" v="165"/>
          <ac:picMkLst>
            <pc:docMk/>
            <pc:sldMk cId="2735968173" sldId="264"/>
            <ac:picMk id="2" creationId="{DFCF21D8-AB4A-DF33-1CA0-CFF6B2CE352F}"/>
          </ac:picMkLst>
        </pc:picChg>
        <pc:picChg chg="add del mod">
          <ac:chgData name="Hanson Chaney" userId="S::jchane16@students.kennesaw.edu::847fdbd5-1d30-4d49-84be-3167d584d6fa" providerId="AD" clId="Web-{3ED33056-4745-28F5-D1F0-9066CF7239E7}" dt="2023-02-20T02:03:32.583" v="124"/>
          <ac:picMkLst>
            <pc:docMk/>
            <pc:sldMk cId="2735968173" sldId="264"/>
            <ac:picMk id="3" creationId="{0FD7ED19-F8A9-C3EF-2823-AE320EF02B2A}"/>
          </ac:picMkLst>
        </pc:picChg>
        <pc:picChg chg="add mod modCrop">
          <ac:chgData name="Hanson Chaney" userId="S::jchane16@students.kennesaw.edu::847fdbd5-1d30-4d49-84be-3167d584d6fa" providerId="AD" clId="Web-{3ED33056-4745-28F5-D1F0-9066CF7239E7}" dt="2023-02-20T02:13:12.131" v="189" actId="1076"/>
          <ac:picMkLst>
            <pc:docMk/>
            <pc:sldMk cId="2735968173" sldId="264"/>
            <ac:picMk id="3" creationId="{546F048B-B050-A549-F527-E2C4310AF4E7}"/>
          </ac:picMkLst>
        </pc:picChg>
        <pc:picChg chg="mod modCrop">
          <ac:chgData name="Hanson Chaney" userId="S::jchane16@students.kennesaw.edu::847fdbd5-1d30-4d49-84be-3167d584d6fa" providerId="AD" clId="Web-{3ED33056-4745-28F5-D1F0-9066CF7239E7}" dt="2023-02-20T01:52:20.002" v="85" actId="1076"/>
          <ac:picMkLst>
            <pc:docMk/>
            <pc:sldMk cId="2735968173" sldId="264"/>
            <ac:picMk id="3" creationId="{E2F8A407-B665-1D45-30B4-684C7A098F01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4:49.539" v="133" actId="1076"/>
          <ac:picMkLst>
            <pc:docMk/>
            <pc:sldMk cId="2735968173" sldId="264"/>
            <ac:picMk id="3" creationId="{FD8486C4-4EEA-7468-D7D0-C254AD60347B}"/>
          </ac:picMkLst>
        </pc:picChg>
        <pc:picChg chg="mod ord">
          <ac:chgData name="Hanson Chaney" userId="S::jchane16@students.kennesaw.edu::847fdbd5-1d30-4d49-84be-3167d584d6fa" providerId="AD" clId="Web-{3ED33056-4745-28F5-D1F0-9066CF7239E7}" dt="2023-02-20T02:00:57.438" v="92" actId="1076"/>
          <ac:picMkLst>
            <pc:docMk/>
            <pc:sldMk cId="2735968173" sldId="264"/>
            <ac:picMk id="4" creationId="{9C110F58-17AF-4F0B-8AA8-2490E2A49C5D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41:40.624" v="25" actId="1076"/>
          <ac:picMkLst>
            <pc:docMk/>
            <pc:sldMk cId="2735968173" sldId="264"/>
            <ac:picMk id="5" creationId="{32C62381-334D-E61F-390E-430C7E47B8B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42:21.407" v="29" actId="1076"/>
          <ac:picMkLst>
            <pc:docMk/>
            <pc:sldMk cId="2735968173" sldId="264"/>
            <ac:picMk id="6" creationId="{39BC7CB3-8E16-0ED0-9C7F-47E412910FD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41:36.030" v="24" actId="1076"/>
          <ac:picMkLst>
            <pc:docMk/>
            <pc:sldMk cId="2735968173" sldId="264"/>
            <ac:picMk id="7" creationId="{67C157F9-09C2-A27A-99F4-EB301F41C1F0}"/>
          </ac:picMkLst>
        </pc:picChg>
        <pc:picChg chg="add del mod ord modCrop">
          <ac:chgData name="Hanson Chaney" userId="S::jchane16@students.kennesaw.edu::847fdbd5-1d30-4d49-84be-3167d584d6fa" providerId="AD" clId="Web-{3ED33056-4745-28F5-D1F0-9066CF7239E7}" dt="2023-02-20T02:01:16.939" v="95"/>
          <ac:picMkLst>
            <pc:docMk/>
            <pc:sldMk cId="2735968173" sldId="264"/>
            <ac:picMk id="8" creationId="{5DFBC523-236D-112C-1D14-3F1E481FCD69}"/>
          </ac:picMkLst>
        </pc:picChg>
        <pc:picChg chg="add del mod">
          <ac:chgData name="Hanson Chaney" userId="S::jchane16@students.kennesaw.edu::847fdbd5-1d30-4d49-84be-3167d584d6fa" providerId="AD" clId="Web-{3ED33056-4745-28F5-D1F0-9066CF7239E7}" dt="2023-02-20T02:03:31.083" v="122"/>
          <ac:picMkLst>
            <pc:docMk/>
            <pc:sldMk cId="2735968173" sldId="264"/>
            <ac:picMk id="9" creationId="{29651C34-84D2-9DC7-0932-913096834CDC}"/>
          </ac:picMkLst>
        </pc:picChg>
        <pc:picChg chg="mod ord">
          <ac:chgData name="Hanson Chaney" userId="S::jchane16@students.kennesaw.edu::847fdbd5-1d30-4d49-84be-3167d584d6fa" providerId="AD" clId="Web-{3ED33056-4745-28F5-D1F0-9066CF7239E7}" dt="2023-02-20T01:52:01.814" v="81"/>
          <ac:picMkLst>
            <pc:docMk/>
            <pc:sldMk cId="2735968173" sldId="264"/>
            <ac:picMk id="9" creationId="{D952E333-C005-0916-3F61-2D1813334D72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50:55.421" v="68" actId="1076"/>
          <ac:picMkLst>
            <pc:docMk/>
            <pc:sldMk cId="2735968173" sldId="264"/>
            <ac:picMk id="10" creationId="{3F68FE51-5117-B93A-E5F3-9CD548331671}"/>
          </ac:picMkLst>
        </pc:picChg>
        <pc:picChg chg="del">
          <ac:chgData name="Hanson Chaney" userId="S::jchane16@students.kennesaw.edu::847fdbd5-1d30-4d49-84be-3167d584d6fa" providerId="AD" clId="Web-{3ED33056-4745-28F5-D1F0-9066CF7239E7}" dt="2023-02-20T01:38:13.040" v="8"/>
          <ac:picMkLst>
            <pc:docMk/>
            <pc:sldMk cId="2735968173" sldId="264"/>
            <ac:picMk id="10" creationId="{D8C67178-C15E-489D-8DDF-CB1BD419478F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1:50:43.093" v="67" actId="1076"/>
          <ac:picMkLst>
            <pc:docMk/>
            <pc:sldMk cId="2735968173" sldId="264"/>
            <ac:picMk id="11" creationId="{40FD80C4-A670-8FCE-32BB-669627893EB5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13:17.428" v="190" actId="1076"/>
          <ac:picMkLst>
            <pc:docMk/>
            <pc:sldMk cId="2735968173" sldId="264"/>
            <ac:picMk id="11" creationId="{6D73C78E-01F5-8127-4CBE-9F850ABEE72F}"/>
          </ac:picMkLst>
        </pc:picChg>
        <pc:picChg chg="add del mod">
          <ac:chgData name="Hanson Chaney" userId="S::jchane16@students.kennesaw.edu::847fdbd5-1d30-4d49-84be-3167d584d6fa" providerId="AD" clId="Web-{3ED33056-4745-28F5-D1F0-9066CF7239E7}" dt="2023-02-20T02:03:29.364" v="120"/>
          <ac:picMkLst>
            <pc:docMk/>
            <pc:sldMk cId="2735968173" sldId="264"/>
            <ac:picMk id="11" creationId="{CC4EB964-9C5F-B95D-45FB-7C0C4A75D11F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1:00.532" v="93" actId="1076"/>
          <ac:picMkLst>
            <pc:docMk/>
            <pc:sldMk cId="2735968173" sldId="264"/>
            <ac:picMk id="13" creationId="{2B3DCAFC-9D76-C779-B3C7-52C347C8A744}"/>
          </ac:picMkLst>
        </pc:picChg>
        <pc:picChg chg="mod modCrop">
          <ac:chgData name="Hanson Chaney" userId="S::jchane16@students.kennesaw.edu::847fdbd5-1d30-4d49-84be-3167d584d6fa" providerId="AD" clId="Web-{3ED33056-4745-28F5-D1F0-9066CF7239E7}" dt="2023-02-20T02:40:26.193" v="306" actId="1076"/>
          <ac:picMkLst>
            <pc:docMk/>
            <pc:sldMk cId="2735968173" sldId="264"/>
            <ac:picMk id="14" creationId="{CFB168F1-C62C-70FE-AC80-5B1CFF9B96E7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1:18.736" v="96" actId="1076"/>
          <ac:picMkLst>
            <pc:docMk/>
            <pc:sldMk cId="2735968173" sldId="264"/>
            <ac:picMk id="21" creationId="{DBA2A1CE-8F6B-68BB-6877-A21D22EC2179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3:49.974" v="126" actId="1076"/>
          <ac:picMkLst>
            <pc:docMk/>
            <pc:sldMk cId="2735968173" sldId="264"/>
            <ac:picMk id="22" creationId="{3A09F8F4-FC5A-9621-24B0-67C1127B0925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1:22.861" v="97" actId="1076"/>
          <ac:picMkLst>
            <pc:docMk/>
            <pc:sldMk cId="2735968173" sldId="264"/>
            <ac:picMk id="24" creationId="{336C05C9-4CE0-5D52-F42D-7A5498CD6FFA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1:39.424" v="101" actId="1076"/>
          <ac:picMkLst>
            <pc:docMk/>
            <pc:sldMk cId="2735968173" sldId="264"/>
            <ac:picMk id="31" creationId="{7E7B3891-9388-5B71-2335-55E1F7090ADA}"/>
          </ac:picMkLst>
        </pc:picChg>
        <pc:picChg chg="add del mod">
          <ac:chgData name="Hanson Chaney" userId="S::jchane16@students.kennesaw.edu::847fdbd5-1d30-4d49-84be-3167d584d6fa" providerId="AD" clId="Web-{3ED33056-4745-28F5-D1F0-9066CF7239E7}" dt="2023-02-20T02:21:33.208" v="244"/>
          <ac:picMkLst>
            <pc:docMk/>
            <pc:sldMk cId="2735968173" sldId="264"/>
            <ac:picMk id="38" creationId="{CA655C13-66D7-8798-0B29-C0D688F84551}"/>
          </ac:picMkLst>
        </pc:picChg>
        <pc:picChg chg="add del mod modCrop">
          <ac:chgData name="Hanson Chaney" userId="S::jchane16@students.kennesaw.edu::847fdbd5-1d30-4d49-84be-3167d584d6fa" providerId="AD" clId="Web-{3ED33056-4745-28F5-D1F0-9066CF7239E7}" dt="2023-02-20T02:21:31.973" v="243"/>
          <ac:picMkLst>
            <pc:docMk/>
            <pc:sldMk cId="2735968173" sldId="264"/>
            <ac:picMk id="39" creationId="{03A2ADD1-A0A8-AEA5-1D70-EA283B28E108}"/>
          </ac:picMkLst>
        </pc:picChg>
        <pc:picChg chg="add del mod">
          <ac:chgData name="Hanson Chaney" userId="S::jchane16@students.kennesaw.edu::847fdbd5-1d30-4d49-84be-3167d584d6fa" providerId="AD" clId="Web-{3ED33056-4745-28F5-D1F0-9066CF7239E7}" dt="2023-02-20T02:03:27.005" v="118"/>
          <ac:picMkLst>
            <pc:docMk/>
            <pc:sldMk cId="2735968173" sldId="264"/>
            <ac:picMk id="41" creationId="{464BD439-120C-E628-2FE3-C3CCBE1D45E6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4:49.585" v="134" actId="1076"/>
          <ac:picMkLst>
            <pc:docMk/>
            <pc:sldMk cId="2735968173" sldId="264"/>
            <ac:picMk id="41" creationId="{4FA7EFAC-9E28-9E4B-258F-A48AE9D60794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4:49.632" v="135" actId="1076"/>
          <ac:picMkLst>
            <pc:docMk/>
            <pc:sldMk cId="2735968173" sldId="264"/>
            <ac:picMk id="44" creationId="{48155E89-4215-A3FA-C662-1AFB92378C9F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4:49.664" v="136" actId="1076"/>
          <ac:picMkLst>
            <pc:docMk/>
            <pc:sldMk cId="2735968173" sldId="264"/>
            <ac:picMk id="86" creationId="{733D3B47-4C88-CDB1-26BF-3A38313DEFAD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6:10.244" v="147" actId="1076"/>
          <ac:picMkLst>
            <pc:docMk/>
            <pc:sldMk cId="2735968173" sldId="264"/>
            <ac:picMk id="87" creationId="{B340AA1F-828B-C6BE-DB89-13C26EFB3CA9}"/>
          </ac:picMkLst>
        </pc:picChg>
        <pc:picChg chg="mod">
          <ac:chgData name="Hanson Chaney" userId="S::jchane16@students.kennesaw.edu::847fdbd5-1d30-4d49-84be-3167d584d6fa" providerId="AD" clId="Web-{3ED33056-4745-28F5-D1F0-9066CF7239E7}" dt="2023-02-20T02:05:25.149" v="141" actId="1076"/>
          <ac:picMkLst>
            <pc:docMk/>
            <pc:sldMk cId="2735968173" sldId="264"/>
            <ac:picMk id="88" creationId="{938888E7-5D4E-A390-B5AF-D19F60A9C706}"/>
          </ac:picMkLst>
        </pc:picChg>
      </pc:sldChg>
      <pc:sldChg chg="modSp">
        <pc:chgData name="Hanson Chaney" userId="S::jchane16@students.kennesaw.edu::847fdbd5-1d30-4d49-84be-3167d584d6fa" providerId="AD" clId="Web-{3ED33056-4745-28F5-D1F0-9066CF7239E7}" dt="2023-02-20T01:54:31.959" v="86" actId="1076"/>
        <pc:sldMkLst>
          <pc:docMk/>
          <pc:sldMk cId="3217811407" sldId="265"/>
        </pc:sldMkLst>
        <pc:spChg chg="mod">
          <ac:chgData name="Hanson Chaney" userId="S::jchane16@students.kennesaw.edu::847fdbd5-1d30-4d49-84be-3167d584d6fa" providerId="AD" clId="Web-{3ED33056-4745-28F5-D1F0-9066CF7239E7}" dt="2023-02-20T01:54:31.959" v="86" actId="1076"/>
          <ac:spMkLst>
            <pc:docMk/>
            <pc:sldMk cId="3217811407" sldId="265"/>
            <ac:spMk id="5" creationId="{C270F947-74EF-94EF-4C9F-B88F7398972E}"/>
          </ac:spMkLst>
        </pc:spChg>
      </pc:sldChg>
      <pc:sldMasterChg chg="del delSldLayout">
        <pc:chgData name="Hanson Chaney" userId="S::jchane16@students.kennesaw.edu::847fdbd5-1d30-4d49-84be-3167d584d6fa" providerId="AD" clId="Web-{3ED33056-4745-28F5-D1F0-9066CF7239E7}" dt="2023-02-20T01:38:13.040" v="8"/>
        <pc:sldMasterMkLst>
          <pc:docMk/>
          <pc:sldMasterMk cId="1209792735" sldId="2147483684"/>
        </pc:sldMasterMkLst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893006362" sldId="2147483685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453980775" sldId="2147483686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839684014" sldId="2147483687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2276945279" sldId="2147483688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141624327" sldId="2147483689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2585940198" sldId="2147483690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530094456" sldId="2147483691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159432364" sldId="2147483692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795105127" sldId="2147483693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2601419795" sldId="2147483694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651048637" sldId="2147483695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621122045" sldId="2147483696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1150211513" sldId="2147483697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2405132501" sldId="2147483698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3043964637" sldId="2147483699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816116949" sldId="2147483700"/>
          </pc:sldLayoutMkLst>
        </pc:sldLayoutChg>
        <pc:sldLayoutChg chg="del">
          <pc:chgData name="Hanson Chaney" userId="S::jchane16@students.kennesaw.edu::847fdbd5-1d30-4d49-84be-3167d584d6fa" providerId="AD" clId="Web-{3ED33056-4745-28F5-D1F0-9066CF7239E7}" dt="2023-02-20T01:38:13.040" v="8"/>
          <pc:sldLayoutMkLst>
            <pc:docMk/>
            <pc:sldMasterMk cId="1209792735" sldId="2147483684"/>
            <pc:sldLayoutMk cId="214511768" sldId="2147483701"/>
          </pc:sldLayoutMkLst>
        </pc:sldLayoutChg>
      </pc:sldMasterChg>
      <pc:sldMasterChg chg="add del addSldLayout delSldLayout modSldLayout">
        <pc:chgData name="Hanson Chaney" userId="S::jchane16@students.kennesaw.edu::847fdbd5-1d30-4d49-84be-3167d584d6fa" providerId="AD" clId="Web-{3ED33056-4745-28F5-D1F0-9066CF7239E7}" dt="2023-02-20T01:38:44.854" v="9"/>
        <pc:sldMasterMkLst>
          <pc:docMk/>
          <pc:sldMasterMk cId="310125830" sldId="2147483702"/>
        </pc:sldMasterMkLst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27133644" sldId="2147483703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2633868043" sldId="2147483704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3883132000" sldId="2147483705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3966225262" sldId="2147483706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3595929131" sldId="2147483707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2096390842" sldId="2147483708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682462251" sldId="2147483709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2842755058" sldId="2147483710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1523270787" sldId="2147483711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1686998031" sldId="2147483712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131921911" sldId="2147483713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398600576" sldId="2147483714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3562809383" sldId="2147483715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1282445176" sldId="2147483716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4231218260" sldId="2147483717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4089353462" sldId="2147483718"/>
          </pc:sldLayoutMkLst>
        </pc:sldLayoutChg>
        <pc:sldLayoutChg chg="add del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310125830" sldId="2147483702"/>
            <pc:sldLayoutMk cId="2102330790" sldId="2147483719"/>
          </pc:sldLayoutMkLst>
        </pc:sldLayoutChg>
      </pc:sldMasterChg>
      <pc:sldMasterChg chg="add addSldLayout modSldLayout">
        <pc:chgData name="Hanson Chaney" userId="S::jchane16@students.kennesaw.edu::847fdbd5-1d30-4d49-84be-3167d584d6fa" providerId="AD" clId="Web-{3ED33056-4745-28F5-D1F0-9066CF7239E7}" dt="2023-02-20T01:38:44.854" v="9"/>
        <pc:sldMasterMkLst>
          <pc:docMk/>
          <pc:sldMasterMk cId="1723197257" sldId="2147483720"/>
        </pc:sldMasterMkLst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4086504422" sldId="2147483721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1201110099" sldId="2147483722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909486963" sldId="2147483723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4037817306" sldId="2147483724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411216677" sldId="2147483725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1699441293" sldId="2147483726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2163577740" sldId="2147483727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2937372235" sldId="2147483728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2120410247" sldId="2147483729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710118309" sldId="2147483730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1401315247" sldId="2147483731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4140861733" sldId="2147483732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3515593358" sldId="2147483733"/>
          </pc:sldLayoutMkLst>
        </pc:sldLayoutChg>
        <pc:sldLayoutChg chg="add mod replId">
          <pc:chgData name="Hanson Chaney" userId="S::jchane16@students.kennesaw.edu::847fdbd5-1d30-4d49-84be-3167d584d6fa" providerId="AD" clId="Web-{3ED33056-4745-28F5-D1F0-9066CF7239E7}" dt="2023-02-20T01:38:44.854" v="9"/>
          <pc:sldLayoutMkLst>
            <pc:docMk/>
            <pc:sldMasterMk cId="1723197257" sldId="2147483720"/>
            <pc:sldLayoutMk cId="1194812477" sldId="2147483734"/>
          </pc:sldLayoutMkLst>
        </pc:sldLayoutChg>
      </pc:sldMasterChg>
    </pc:docChg>
  </pc:docChgLst>
  <pc:docChgLst>
    <pc:chgData name="Grant Burke" userId="S::gburke11@students.kennesaw.edu::5f9c4905-b387-49fb-a1ed-80e70f7dbbf2" providerId="AD" clId="Web-{F2474684-2A6D-2D35-D701-A1564A90CFE7}"/>
    <pc:docChg chg="modSld">
      <pc:chgData name="Grant Burke" userId="S::gburke11@students.kennesaw.edu::5f9c4905-b387-49fb-a1ed-80e70f7dbbf2" providerId="AD" clId="Web-{F2474684-2A6D-2D35-D701-A1564A90CFE7}" dt="2023-02-18T16:46:36.888" v="1" actId="1076"/>
      <pc:docMkLst>
        <pc:docMk/>
      </pc:docMkLst>
      <pc:sldChg chg="addSp modSp">
        <pc:chgData name="Grant Burke" userId="S::gburke11@students.kennesaw.edu::5f9c4905-b387-49fb-a1ed-80e70f7dbbf2" providerId="AD" clId="Web-{F2474684-2A6D-2D35-D701-A1564A90CFE7}" dt="2023-02-18T16:46:36.888" v="1" actId="1076"/>
        <pc:sldMkLst>
          <pc:docMk/>
          <pc:sldMk cId="925884638" sldId="261"/>
        </pc:sldMkLst>
        <pc:picChg chg="add mod">
          <ac:chgData name="Grant Burke" userId="S::gburke11@students.kennesaw.edu::5f9c4905-b387-49fb-a1ed-80e70f7dbbf2" providerId="AD" clId="Web-{F2474684-2A6D-2D35-D701-A1564A90CFE7}" dt="2023-02-18T16:46:36.888" v="1" actId="1076"/>
          <ac:picMkLst>
            <pc:docMk/>
            <pc:sldMk cId="925884638" sldId="261"/>
            <ac:picMk id="7" creationId="{FCC22440-3B20-266F-683E-9297C20967C4}"/>
          </ac:picMkLst>
        </pc:picChg>
      </pc:sldChg>
    </pc:docChg>
  </pc:docChgLst>
  <pc:docChgLst>
    <pc:chgData name="Cooper Newlin" userId="S::cnewlin@students.kennesaw.edu::d752c8b9-d0f5-43f2-932a-4d185a9d5b1c" providerId="AD" clId="Web-{861D5B9F-E0E9-8122-51C9-C5389D55FD95}"/>
    <pc:docChg chg="modSld">
      <pc:chgData name="Cooper Newlin" userId="S::cnewlin@students.kennesaw.edu::d752c8b9-d0f5-43f2-932a-4d185a9d5b1c" providerId="AD" clId="Web-{861D5B9F-E0E9-8122-51C9-C5389D55FD95}" dt="2023-02-19T19:55:19.431" v="255" actId="1076"/>
      <pc:docMkLst>
        <pc:docMk/>
      </pc:docMkLst>
      <pc:sldChg chg="addSp delSp modSp mod setBg">
        <pc:chgData name="Cooper Newlin" userId="S::cnewlin@students.kennesaw.edu::d752c8b9-d0f5-43f2-932a-4d185a9d5b1c" providerId="AD" clId="Web-{861D5B9F-E0E9-8122-51C9-C5389D55FD95}" dt="2023-02-19T19:55:19.431" v="255" actId="1076"/>
        <pc:sldMkLst>
          <pc:docMk/>
          <pc:sldMk cId="2626827433" sldId="259"/>
        </pc:sldMkLst>
        <pc:spChg chg="mod">
          <ac:chgData name="Cooper Newlin" userId="S::cnewlin@students.kennesaw.edu::d752c8b9-d0f5-43f2-932a-4d185a9d5b1c" providerId="AD" clId="Web-{861D5B9F-E0E9-8122-51C9-C5389D55FD95}" dt="2023-02-19T19:55:11.430" v="252"/>
          <ac:spMkLst>
            <pc:docMk/>
            <pc:sldMk cId="2626827433" sldId="259"/>
            <ac:spMk id="2" creationId="{B3948AFE-2B64-F499-89E7-925E4C990F50}"/>
          </ac:spMkLst>
        </pc:spChg>
        <pc:spChg chg="del">
          <ac:chgData name="Cooper Newlin" userId="S::cnewlin@students.kennesaw.edu::d752c8b9-d0f5-43f2-932a-4d185a9d5b1c" providerId="AD" clId="Web-{861D5B9F-E0E9-8122-51C9-C5389D55FD95}" dt="2023-02-19T19:46:54.819" v="198"/>
          <ac:spMkLst>
            <pc:docMk/>
            <pc:sldMk cId="2626827433" sldId="259"/>
            <ac:spMk id="3" creationId="{4D590C86-FF36-8B4E-3666-DC6D09D8DADC}"/>
          </ac:spMkLst>
        </pc:spChg>
        <pc:spChg chg="add mod">
          <ac:chgData name="Cooper Newlin" userId="S::cnewlin@students.kennesaw.edu::d752c8b9-d0f5-43f2-932a-4d185a9d5b1c" providerId="AD" clId="Web-{861D5B9F-E0E9-8122-51C9-C5389D55FD95}" dt="2023-02-19T19:55:11.430" v="252"/>
          <ac:spMkLst>
            <pc:docMk/>
            <pc:sldMk cId="2626827433" sldId="259"/>
            <ac:spMk id="6" creationId="{01322B96-8CBB-A1C2-0FE8-CF6086ED0FF5}"/>
          </ac:spMkLst>
        </pc:spChg>
        <pc:spChg chg="add del">
          <ac:chgData name="Cooper Newlin" userId="S::cnewlin@students.kennesaw.edu::d752c8b9-d0f5-43f2-932a-4d185a9d5b1c" providerId="AD" clId="Web-{861D5B9F-E0E9-8122-51C9-C5389D55FD95}" dt="2023-02-19T19:55:11.430" v="252"/>
          <ac:spMkLst>
            <pc:docMk/>
            <pc:sldMk cId="2626827433" sldId="259"/>
            <ac:spMk id="15" creationId="{6E9146AC-D06F-454E-BF29-EFEC73AE421B}"/>
          </ac:spMkLst>
        </pc:spChg>
        <pc:spChg chg="add del">
          <ac:chgData name="Cooper Newlin" userId="S::cnewlin@students.kennesaw.edu::d752c8b9-d0f5-43f2-932a-4d185a9d5b1c" providerId="AD" clId="Web-{861D5B9F-E0E9-8122-51C9-C5389D55FD95}" dt="2023-02-19T19:55:11.430" v="252"/>
          <ac:spMkLst>
            <pc:docMk/>
            <pc:sldMk cId="2626827433" sldId="259"/>
            <ac:spMk id="17" creationId="{E18AC0D4-F32D-4067-9F63-E553F4AFFF0E}"/>
          </ac:spMkLst>
        </pc:spChg>
        <pc:picChg chg="add del mod ord">
          <ac:chgData name="Cooper Newlin" userId="S::cnewlin@students.kennesaw.edu::d752c8b9-d0f5-43f2-932a-4d185a9d5b1c" providerId="AD" clId="Web-{861D5B9F-E0E9-8122-51C9-C5389D55FD95}" dt="2023-02-19T19:47:03.569" v="199"/>
          <ac:picMkLst>
            <pc:docMk/>
            <pc:sldMk cId="2626827433" sldId="259"/>
            <ac:picMk id="4" creationId="{B91E38C2-E135-E898-4AE6-1342EF93FF58}"/>
          </ac:picMkLst>
        </pc:picChg>
        <pc:picChg chg="add mod">
          <ac:chgData name="Cooper Newlin" userId="S::cnewlin@students.kennesaw.edu::d752c8b9-d0f5-43f2-932a-4d185a9d5b1c" providerId="AD" clId="Web-{861D5B9F-E0E9-8122-51C9-C5389D55FD95}" dt="2023-02-19T19:55:14.571" v="254" actId="1076"/>
          <ac:picMkLst>
            <pc:docMk/>
            <pc:sldMk cId="2626827433" sldId="259"/>
            <ac:picMk id="7" creationId="{B9DDE154-6A94-370F-7201-308AC90115A7}"/>
          </ac:picMkLst>
        </pc:picChg>
        <pc:picChg chg="add del mod">
          <ac:chgData name="Cooper Newlin" userId="S::cnewlin@students.kennesaw.edu::d752c8b9-d0f5-43f2-932a-4d185a9d5b1c" providerId="AD" clId="Web-{861D5B9F-E0E9-8122-51C9-C5389D55FD95}" dt="2023-02-19T19:52:43.061" v="237"/>
          <ac:picMkLst>
            <pc:docMk/>
            <pc:sldMk cId="2626827433" sldId="259"/>
            <ac:picMk id="8" creationId="{D5A942D5-5DF6-20C4-F5BF-C3319792E517}"/>
          </ac:picMkLst>
        </pc:picChg>
        <pc:picChg chg="add mod ord">
          <ac:chgData name="Cooper Newlin" userId="S::cnewlin@students.kennesaw.edu::d752c8b9-d0f5-43f2-932a-4d185a9d5b1c" providerId="AD" clId="Web-{861D5B9F-E0E9-8122-51C9-C5389D55FD95}" dt="2023-02-19T19:55:19.431" v="255" actId="1076"/>
          <ac:picMkLst>
            <pc:docMk/>
            <pc:sldMk cId="2626827433" sldId="259"/>
            <ac:picMk id="9" creationId="{9D6660D6-CC22-A4FF-553D-8912EDE5C948}"/>
          </ac:picMkLst>
        </pc:picChg>
        <pc:picChg chg="add mod">
          <ac:chgData name="Cooper Newlin" userId="S::cnewlin@students.kennesaw.edu::d752c8b9-d0f5-43f2-932a-4d185a9d5b1c" providerId="AD" clId="Web-{861D5B9F-E0E9-8122-51C9-C5389D55FD95}" dt="2023-02-19T19:55:11.430" v="252"/>
          <ac:picMkLst>
            <pc:docMk/>
            <pc:sldMk cId="2626827433" sldId="259"/>
            <ac:picMk id="10" creationId="{2025C81D-5AFD-DEF1-4B63-1647429ABCB5}"/>
          </ac:picMkLst>
        </pc:picChg>
        <pc:cxnChg chg="add del">
          <ac:chgData name="Cooper Newlin" userId="S::cnewlin@students.kennesaw.edu::d752c8b9-d0f5-43f2-932a-4d185a9d5b1c" providerId="AD" clId="Web-{861D5B9F-E0E9-8122-51C9-C5389D55FD95}" dt="2023-02-19T19:55:11.430" v="252"/>
          <ac:cxnSpMkLst>
            <pc:docMk/>
            <pc:sldMk cId="2626827433" sldId="259"/>
            <ac:cxnSpMk id="19" creationId="{9E499B2F-6D89-41AB-B19D-C0493939F71F}"/>
          </ac:cxnSpMkLst>
        </pc:cxnChg>
      </pc:sldChg>
      <pc:sldChg chg="modSp">
        <pc:chgData name="Cooper Newlin" userId="S::cnewlin@students.kennesaw.edu::d752c8b9-d0f5-43f2-932a-4d185a9d5b1c" providerId="AD" clId="Web-{861D5B9F-E0E9-8122-51C9-C5389D55FD95}" dt="2023-02-19T19:36:58.872" v="197" actId="20577"/>
        <pc:sldMkLst>
          <pc:docMk/>
          <pc:sldMk cId="1115673251" sldId="262"/>
        </pc:sldMkLst>
        <pc:spChg chg="mod">
          <ac:chgData name="Cooper Newlin" userId="S::cnewlin@students.kennesaw.edu::d752c8b9-d0f5-43f2-932a-4d185a9d5b1c" providerId="AD" clId="Web-{861D5B9F-E0E9-8122-51C9-C5389D55FD95}" dt="2023-02-19T19:36:58.872" v="197" actId="20577"/>
          <ac:spMkLst>
            <pc:docMk/>
            <pc:sldMk cId="1115673251" sldId="262"/>
            <ac:spMk id="3" creationId="{1462A2A5-9598-72FB-C25C-9AE2CE67B333}"/>
          </ac:spMkLst>
        </pc:spChg>
      </pc:sldChg>
    </pc:docChg>
  </pc:docChgLst>
  <pc:docChgLst>
    <pc:chgData name="Chris Turner" userId="S::cturn185@students.kennesaw.edu::5216b3f1-9ff2-4840-b67c-0ca67f00fb4c" providerId="AD" clId="Web-{8D6E0A08-0C6D-6F6A-6F3C-C6D251B69D6C}"/>
    <pc:docChg chg="addSld modSld">
      <pc:chgData name="Chris Turner" userId="S::cturn185@students.kennesaw.edu::5216b3f1-9ff2-4840-b67c-0ca67f00fb4c" providerId="AD" clId="Web-{8D6E0A08-0C6D-6F6A-6F3C-C6D251B69D6C}" dt="2023-02-20T02:51:28.667" v="1063" actId="1076"/>
      <pc:docMkLst>
        <pc:docMk/>
      </pc:docMkLst>
      <pc:sldChg chg="addSp delSp modSp">
        <pc:chgData name="Chris Turner" userId="S::cturn185@students.kennesaw.edu::5216b3f1-9ff2-4840-b67c-0ca67f00fb4c" providerId="AD" clId="Web-{8D6E0A08-0C6D-6F6A-6F3C-C6D251B69D6C}" dt="2023-02-20T01:39:11.590" v="51" actId="1076"/>
        <pc:sldMkLst>
          <pc:docMk/>
          <pc:sldMk cId="109857222" sldId="256"/>
        </pc:sldMkLst>
        <pc:spChg chg="mod">
          <ac:chgData name="Chris Turner" userId="S::cturn185@students.kennesaw.edu::5216b3f1-9ff2-4840-b67c-0ca67f00fb4c" providerId="AD" clId="Web-{8D6E0A08-0C6D-6F6A-6F3C-C6D251B69D6C}" dt="2023-02-20T01:39:11.590" v="51" actId="1076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Chris Turner" userId="S::cturn185@students.kennesaw.edu::5216b3f1-9ff2-4840-b67c-0ca67f00fb4c" providerId="AD" clId="Web-{8D6E0A08-0C6D-6F6A-6F3C-C6D251B69D6C}" dt="2023-02-20T01:39:09.512" v="50" actId="14100"/>
          <ac:picMkLst>
            <pc:docMk/>
            <pc:sldMk cId="109857222" sldId="256"/>
            <ac:picMk id="3" creationId="{A36AA3F8-494D-7D40-3B18-C9E3514FEAB7}"/>
          </ac:picMkLst>
        </pc:picChg>
        <pc:picChg chg="del">
          <ac:chgData name="Chris Turner" userId="S::cturn185@students.kennesaw.edu::5216b3f1-9ff2-4840-b67c-0ca67f00fb4c" providerId="AD" clId="Web-{8D6E0A08-0C6D-6F6A-6F3C-C6D251B69D6C}" dt="2023-02-20T01:18:14.890" v="6"/>
          <ac:picMkLst>
            <pc:docMk/>
            <pc:sldMk cId="109857222" sldId="256"/>
            <ac:picMk id="4" creationId="{B51C2BD4-993A-877F-F119-055FFC2D8C03}"/>
          </ac:picMkLst>
        </pc:picChg>
      </pc:sldChg>
      <pc:sldChg chg="modSp">
        <pc:chgData name="Chris Turner" userId="S::cturn185@students.kennesaw.edu::5216b3f1-9ff2-4840-b67c-0ca67f00fb4c" providerId="AD" clId="Web-{8D6E0A08-0C6D-6F6A-6F3C-C6D251B69D6C}" dt="2023-02-20T01:39:15.312" v="52" actId="1076"/>
        <pc:sldMkLst>
          <pc:docMk/>
          <pc:sldMk cId="2251514460" sldId="257"/>
        </pc:sldMkLst>
        <pc:spChg chg="mod">
          <ac:chgData name="Chris Turner" userId="S::cturn185@students.kennesaw.edu::5216b3f1-9ff2-4840-b67c-0ca67f00fb4c" providerId="AD" clId="Web-{8D6E0A08-0C6D-6F6A-6F3C-C6D251B69D6C}" dt="2023-02-20T01:39:15.312" v="52" actId="1076"/>
          <ac:spMkLst>
            <pc:docMk/>
            <pc:sldMk cId="2251514460" sldId="257"/>
            <ac:spMk id="2" creationId="{D32DDDCE-FA71-F35B-8847-DEEBBEAD6DA7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1:11:39.530" v="5" actId="20577"/>
          <ac:spMkLst>
            <pc:docMk/>
            <pc:sldMk cId="2251514460" sldId="257"/>
            <ac:spMk id="6" creationId="{090DF6CD-5EC0-2808-A81F-613B47F9DAD5}"/>
          </ac:spMkLst>
        </pc:spChg>
      </pc:sldChg>
      <pc:sldChg chg="modSp">
        <pc:chgData name="Chris Turner" userId="S::cturn185@students.kennesaw.edu::5216b3f1-9ff2-4840-b67c-0ca67f00fb4c" providerId="AD" clId="Web-{8D6E0A08-0C6D-6F6A-6F3C-C6D251B69D6C}" dt="2023-02-20T01:39:20.293" v="53" actId="1076"/>
        <pc:sldMkLst>
          <pc:docMk/>
          <pc:sldMk cId="1873685441" sldId="258"/>
        </pc:sldMkLst>
        <pc:spChg chg="mod">
          <ac:chgData name="Chris Turner" userId="S::cturn185@students.kennesaw.edu::5216b3f1-9ff2-4840-b67c-0ca67f00fb4c" providerId="AD" clId="Web-{8D6E0A08-0C6D-6F6A-6F3C-C6D251B69D6C}" dt="2023-02-20T01:39:20.293" v="53" actId="1076"/>
          <ac:spMkLst>
            <pc:docMk/>
            <pc:sldMk cId="1873685441" sldId="258"/>
            <ac:spMk id="2" creationId="{7372BFBC-F406-51BB-FFC3-CE5DC7245BB0}"/>
          </ac:spMkLst>
        </pc:spChg>
      </pc:sldChg>
      <pc:sldChg chg="modSp">
        <pc:chgData name="Chris Turner" userId="S::cturn185@students.kennesaw.edu::5216b3f1-9ff2-4840-b67c-0ca67f00fb4c" providerId="AD" clId="Web-{8D6E0A08-0C6D-6F6A-6F3C-C6D251B69D6C}" dt="2023-02-20T01:38:42.198" v="47" actId="14100"/>
        <pc:sldMkLst>
          <pc:docMk/>
          <pc:sldMk cId="2626827433" sldId="259"/>
        </pc:sldMkLst>
        <pc:picChg chg="mod">
          <ac:chgData name="Chris Turner" userId="S::cturn185@students.kennesaw.edu::5216b3f1-9ff2-4840-b67c-0ca67f00fb4c" providerId="AD" clId="Web-{8D6E0A08-0C6D-6F6A-6F3C-C6D251B69D6C}" dt="2023-02-20T01:38:42.198" v="47" actId="14100"/>
          <ac:picMkLst>
            <pc:docMk/>
            <pc:sldMk cId="2626827433" sldId="259"/>
            <ac:picMk id="12" creationId="{2255133D-8F5A-E776-ECCD-D0BEA97E823C}"/>
          </ac:picMkLst>
        </pc:picChg>
      </pc:sldChg>
      <pc:sldChg chg="addSp delSp modSp">
        <pc:chgData name="Chris Turner" userId="S::cturn185@students.kennesaw.edu::5216b3f1-9ff2-4840-b67c-0ca67f00fb4c" providerId="AD" clId="Web-{8D6E0A08-0C6D-6F6A-6F3C-C6D251B69D6C}" dt="2023-02-20T02:14:09.111" v="418" actId="1076"/>
        <pc:sldMkLst>
          <pc:docMk/>
          <pc:sldMk cId="311127481" sldId="260"/>
        </pc:sldMkLst>
        <pc:spChg chg="mod">
          <ac:chgData name="Chris Turner" userId="S::cturn185@students.kennesaw.edu::5216b3f1-9ff2-4840-b67c-0ca67f00fb4c" providerId="AD" clId="Web-{8D6E0A08-0C6D-6F6A-6F3C-C6D251B69D6C}" dt="2023-02-20T02:13:03.984" v="392" actId="20577"/>
          <ac:spMkLst>
            <pc:docMk/>
            <pc:sldMk cId="311127481" sldId="260"/>
            <ac:spMk id="3" creationId="{E75A78C0-48DC-1F71-7C64-CBFEAC2B5A14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14:05.221" v="417" actId="1076"/>
          <ac:spMkLst>
            <pc:docMk/>
            <pc:sldMk cId="311127481" sldId="260"/>
            <ac:spMk id="7" creationId="{A16F39F7-FE6A-9BE6-C98D-B15C2769D056}"/>
          </ac:spMkLst>
        </pc:spChg>
        <pc:spChg chg="add del mod">
          <ac:chgData name="Chris Turner" userId="S::cturn185@students.kennesaw.edu::5216b3f1-9ff2-4840-b67c-0ca67f00fb4c" providerId="AD" clId="Web-{8D6E0A08-0C6D-6F6A-6F3C-C6D251B69D6C}" dt="2023-02-20T02:12:01.701" v="377"/>
          <ac:spMkLst>
            <pc:docMk/>
            <pc:sldMk cId="311127481" sldId="260"/>
            <ac:spMk id="8" creationId="{B9D70C29-619A-7EE9-4082-C5454DC67AB8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13:06.234" v="393" actId="1076"/>
          <ac:spMkLst>
            <pc:docMk/>
            <pc:sldMk cId="311127481" sldId="260"/>
            <ac:spMk id="10" creationId="{F298AC94-0A64-ABB0-3710-9E30548A300F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14:09.111" v="418" actId="1076"/>
          <ac:spMkLst>
            <pc:docMk/>
            <pc:sldMk cId="311127481" sldId="260"/>
            <ac:spMk id="11" creationId="{4FC0005F-A869-6216-FD92-D3F126D70E7F}"/>
          </ac:spMkLst>
        </pc:spChg>
      </pc:sldChg>
      <pc:sldChg chg="addSp modSp">
        <pc:chgData name="Chris Turner" userId="S::cturn185@students.kennesaw.edu::5216b3f1-9ff2-4840-b67c-0ca67f00fb4c" providerId="AD" clId="Web-{8D6E0A08-0C6D-6F6A-6F3C-C6D251B69D6C}" dt="2023-02-20T02:51:28.667" v="1063" actId="1076"/>
        <pc:sldMkLst>
          <pc:docMk/>
          <pc:sldMk cId="925884638" sldId="261"/>
        </pc:sldMkLst>
        <pc:spChg chg="mod">
          <ac:chgData name="Chris Turner" userId="S::cturn185@students.kennesaw.edu::5216b3f1-9ff2-4840-b67c-0ca67f00fb4c" providerId="AD" clId="Web-{8D6E0A08-0C6D-6F6A-6F3C-C6D251B69D6C}" dt="2023-02-20T01:40:37.936" v="86" actId="1076"/>
          <ac:spMkLst>
            <pc:docMk/>
            <pc:sldMk cId="925884638" sldId="261"/>
            <ac:spMk id="2" creationId="{7F5AF09D-46B3-49E4-580E-0117C5DB764B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1:40:25.655" v="80" actId="1076"/>
          <ac:spMkLst>
            <pc:docMk/>
            <pc:sldMk cId="925884638" sldId="261"/>
            <ac:spMk id="6" creationId="{BCC9559D-5605-036C-6EE2-88D9D9425358}"/>
          </ac:spMkLst>
        </pc:spChg>
        <pc:picChg chg="add mod">
          <ac:chgData name="Chris Turner" userId="S::cturn185@students.kennesaw.edu::5216b3f1-9ff2-4840-b67c-0ca67f00fb4c" providerId="AD" clId="Web-{8D6E0A08-0C6D-6F6A-6F3C-C6D251B69D6C}" dt="2023-02-20T01:40:34.905" v="85" actId="1076"/>
          <ac:picMkLst>
            <pc:docMk/>
            <pc:sldMk cId="925884638" sldId="261"/>
            <ac:picMk id="3" creationId="{CAE284E2-E6D0-24EC-F9B4-DC47C5E0FFE4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39:27.434" v="55" actId="1076"/>
          <ac:picMkLst>
            <pc:docMk/>
            <pc:sldMk cId="925884638" sldId="261"/>
            <ac:picMk id="4" creationId="{380616D3-A112-A07E-3620-BCCF531028D4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40:29.311" v="82" actId="1076"/>
          <ac:picMkLst>
            <pc:docMk/>
            <pc:sldMk cId="925884638" sldId="261"/>
            <ac:picMk id="5" creationId="{04C0C9C1-C816-8ED4-A72B-777BEFEFB904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51:28.667" v="1063" actId="1076"/>
          <ac:picMkLst>
            <pc:docMk/>
            <pc:sldMk cId="925884638" sldId="261"/>
            <ac:picMk id="7" creationId="{FCC22440-3B20-266F-683E-9297C20967C4}"/>
          </ac:picMkLst>
        </pc:picChg>
      </pc:sldChg>
      <pc:sldChg chg="modSp">
        <pc:chgData name="Chris Turner" userId="S::cturn185@students.kennesaw.edu::5216b3f1-9ff2-4840-b67c-0ca67f00fb4c" providerId="AD" clId="Web-{8D6E0A08-0C6D-6F6A-6F3C-C6D251B69D6C}" dt="2023-02-20T02:32:24.147" v="753" actId="20577"/>
        <pc:sldMkLst>
          <pc:docMk/>
          <pc:sldMk cId="306387148" sldId="263"/>
        </pc:sldMkLst>
        <pc:spChg chg="mod">
          <ac:chgData name="Chris Turner" userId="S::cturn185@students.kennesaw.edu::5216b3f1-9ff2-4840-b67c-0ca67f00fb4c" providerId="AD" clId="Web-{8D6E0A08-0C6D-6F6A-6F3C-C6D251B69D6C}" dt="2023-02-20T02:32:24.147" v="753" actId="20577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">
        <pc:chgData name="Chris Turner" userId="S::cturn185@students.kennesaw.edu::5216b3f1-9ff2-4840-b67c-0ca67f00fb4c" providerId="AD" clId="Web-{8D6E0A08-0C6D-6F6A-6F3C-C6D251B69D6C}" dt="2023-02-20T02:51:05.729" v="1061" actId="1076"/>
        <pc:sldMkLst>
          <pc:docMk/>
          <pc:sldMk cId="2735968173" sldId="264"/>
        </pc:sldMkLst>
        <pc:spChg chg="mod">
          <ac:chgData name="Chris Turner" userId="S::cturn185@students.kennesaw.edu::5216b3f1-9ff2-4840-b67c-0ca67f00fb4c" providerId="AD" clId="Web-{8D6E0A08-0C6D-6F6A-6F3C-C6D251B69D6C}" dt="2023-02-20T02:51:01.307" v="1059" actId="1076"/>
          <ac:spMkLst>
            <pc:docMk/>
            <pc:sldMk cId="2735968173" sldId="264"/>
            <ac:spMk id="4" creationId="{AF0FEB95-4E34-EAB6-1805-97DC8A7444C7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2:43:51.793" v="955" actId="20577"/>
          <ac:spMkLst>
            <pc:docMk/>
            <pc:sldMk cId="2735968173" sldId="264"/>
            <ac:spMk id="5" creationId="{4D52B01D-056F-40B1-A8DC-DBA093B5620C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2:51:05.729" v="1061" actId="1076"/>
          <ac:spMkLst>
            <pc:docMk/>
            <pc:sldMk cId="2735968173" sldId="264"/>
            <ac:spMk id="6" creationId="{A33AC156-4409-53E7-7E32-AC10C30BE4CC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2:34:19.775" v="791" actId="20577"/>
          <ac:spMkLst>
            <pc:docMk/>
            <pc:sldMk cId="2735968173" sldId="264"/>
            <ac:spMk id="9" creationId="{5B5A924F-937C-9ADA-F7EB-FC8329FB1D68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50:46.150" v="1055" actId="1076"/>
          <ac:spMkLst>
            <pc:docMk/>
            <pc:sldMk cId="2735968173" sldId="264"/>
            <ac:spMk id="10" creationId="{FA7560FC-274E-DF69-7A2E-CF0B60B08BE3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43:04.698" v="916" actId="20577"/>
          <ac:spMkLst>
            <pc:docMk/>
            <pc:sldMk cId="2735968173" sldId="264"/>
            <ac:spMk id="12" creationId="{21A8E0C6-CF20-F061-42B8-292438C94A5D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42:50.479" v="902" actId="1076"/>
          <ac:spMkLst>
            <pc:docMk/>
            <pc:sldMk cId="2735968173" sldId="264"/>
            <ac:spMk id="13" creationId="{CBEE000B-574C-7D4B-AE52-33FDBFCE93B0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2:43:00.198" v="910" actId="20577"/>
          <ac:spMkLst>
            <pc:docMk/>
            <pc:sldMk cId="2735968173" sldId="264"/>
            <ac:spMk id="19" creationId="{8F9E574E-6F0A-791E-2E98-148EA883698B}"/>
          </ac:spMkLst>
        </pc:spChg>
        <pc:spChg chg="add">
          <ac:chgData name="Chris Turner" userId="S::cturn185@students.kennesaw.edu::5216b3f1-9ff2-4840-b67c-0ca67f00fb4c" providerId="AD" clId="Web-{8D6E0A08-0C6D-6F6A-6F3C-C6D251B69D6C}" dt="2023-02-20T02:17:21.650" v="560"/>
          <ac:spMkLst>
            <pc:docMk/>
            <pc:sldMk cId="2735968173" sldId="264"/>
            <ac:spMk id="38" creationId="{A33AC156-4409-53E7-7E32-AC10C30BE4CC}"/>
          </ac:spMkLst>
        </pc:spChg>
        <pc:spChg chg="del">
          <ac:chgData name="Chris Turner" userId="S::cturn185@students.kennesaw.edu::5216b3f1-9ff2-4840-b67c-0ca67f00fb4c" providerId="AD" clId="Web-{8D6E0A08-0C6D-6F6A-6F3C-C6D251B69D6C}" dt="2023-02-20T02:08:35.617" v="336"/>
          <ac:spMkLst>
            <pc:docMk/>
            <pc:sldMk cId="2735968173" sldId="264"/>
            <ac:spMk id="90" creationId="{B6FDF8E9-0879-848D-9ACD-FCCDDE23FC46}"/>
          </ac:spMkLst>
        </pc:spChg>
        <pc:spChg chg="mod">
          <ac:chgData name="Chris Turner" userId="S::cturn185@students.kennesaw.edu::5216b3f1-9ff2-4840-b67c-0ca67f00fb4c" providerId="AD" clId="Web-{8D6E0A08-0C6D-6F6A-6F3C-C6D251B69D6C}" dt="2023-02-20T02:07:44.787" v="335" actId="20577"/>
          <ac:spMkLst>
            <pc:docMk/>
            <pc:sldMk cId="2735968173" sldId="264"/>
            <ac:spMk id="92" creationId="{67B3D005-C1EC-805A-8D9F-D750F97CBF87}"/>
          </ac:spMkLst>
        </pc:spChg>
        <pc:picChg chg="mod">
          <ac:chgData name="Chris Turner" userId="S::cturn185@students.kennesaw.edu::5216b3f1-9ff2-4840-b67c-0ca67f00fb4c" providerId="AD" clId="Web-{8D6E0A08-0C6D-6F6A-6F3C-C6D251B69D6C}" dt="2023-02-20T02:17:10.212" v="558" actId="1076"/>
          <ac:picMkLst>
            <pc:docMk/>
            <pc:sldMk cId="2735968173" sldId="264"/>
            <ac:picMk id="2" creationId="{CE67724D-E574-7485-95EF-336A3CF15A4E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10:26.120" v="345" actId="14100"/>
          <ac:picMkLst>
            <pc:docMk/>
            <pc:sldMk cId="2735968173" sldId="264"/>
            <ac:picMk id="2" creationId="{DFCF21D8-AB4A-DF33-1CA0-CFF6B2CE352F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1:56:01.890" v="125"/>
          <ac:picMkLst>
            <pc:docMk/>
            <pc:sldMk cId="2735968173" sldId="264"/>
            <ac:picMk id="3" creationId="{E2F8A407-B665-1D45-30B4-684C7A098F01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3.092" v="231"/>
          <ac:picMkLst>
            <pc:docMk/>
            <pc:sldMk cId="2735968173" sldId="264"/>
            <ac:picMk id="3" creationId="{FD8486C4-4EEA-7468-D7D0-C254AD60347B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19:36.330" v="40" actId="1076"/>
          <ac:picMkLst>
            <pc:docMk/>
            <pc:sldMk cId="2735968173" sldId="264"/>
            <ac:picMk id="4" creationId="{9C110F58-17AF-4F0B-8AA8-2490E2A49C5D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19:36.315" v="39" actId="1076"/>
          <ac:picMkLst>
            <pc:docMk/>
            <pc:sldMk cId="2735968173" sldId="264"/>
            <ac:picMk id="5" creationId="{32C62381-334D-E61F-390E-430C7E47B8B4}"/>
          </ac:picMkLst>
        </pc:picChg>
        <pc:picChg chg="add del mod modCrop">
          <ac:chgData name="Chris Turner" userId="S::cturn185@students.kennesaw.edu::5216b3f1-9ff2-4840-b67c-0ca67f00fb4c" providerId="AD" clId="Web-{8D6E0A08-0C6D-6F6A-6F3C-C6D251B69D6C}" dt="2023-02-20T02:15:51.818" v="514"/>
          <ac:picMkLst>
            <pc:docMk/>
            <pc:sldMk cId="2735968173" sldId="264"/>
            <ac:picMk id="6" creationId="{1EC510EE-C831-13B4-09EE-95A96FD6D8AB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19:36.330" v="41" actId="1076"/>
          <ac:picMkLst>
            <pc:docMk/>
            <pc:sldMk cId="2735968173" sldId="264"/>
            <ac:picMk id="6" creationId="{39BC7CB3-8E16-0ED0-9C7F-47E412910FD4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19:36.315" v="38" actId="1076"/>
          <ac:picMkLst>
            <pc:docMk/>
            <pc:sldMk cId="2735968173" sldId="264"/>
            <ac:picMk id="7" creationId="{67C157F9-09C2-A27A-99F4-EB301F41C1F0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21:01.469" v="582" actId="1076"/>
          <ac:picMkLst>
            <pc:docMk/>
            <pc:sldMk cId="2735968173" sldId="264"/>
            <ac:picMk id="7" creationId="{8A8CEDD3-41E0-1471-1EF0-F53CC9ADC39B}"/>
          </ac:picMkLst>
        </pc:picChg>
        <pc:picChg chg="add del mod modCrop">
          <ac:chgData name="Chris Turner" userId="S::cturn185@students.kennesaw.edu::5216b3f1-9ff2-4840-b67c-0ca67f00fb4c" providerId="AD" clId="Web-{8D6E0A08-0C6D-6F6A-6F3C-C6D251B69D6C}" dt="2023-02-20T02:15:50.708" v="509"/>
          <ac:picMkLst>
            <pc:docMk/>
            <pc:sldMk cId="2735968173" sldId="264"/>
            <ac:picMk id="7" creationId="{A66F9EF0-993E-7F29-C3E7-AEDA8532E0A3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50:57.791" v="1058" actId="1076"/>
          <ac:picMkLst>
            <pc:docMk/>
            <pc:sldMk cId="2735968173" sldId="264"/>
            <ac:picMk id="8" creationId="{0F47EDF0-543C-A36F-B4E6-FD73FCAA3E8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5.498" v="232"/>
          <ac:picMkLst>
            <pc:docMk/>
            <pc:sldMk cId="2735968173" sldId="264"/>
            <ac:picMk id="8" creationId="{2CFA3C13-FAC4-4079-8845-381EF0C743B7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1:59:28.740" v="137" actId="1076"/>
          <ac:picMkLst>
            <pc:docMk/>
            <pc:sldMk cId="2735968173" sldId="264"/>
            <ac:picMk id="8" creationId="{5DFBC523-236D-112C-1D14-3F1E481FCD69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9.537" v="508"/>
          <ac:picMkLst>
            <pc:docMk/>
            <pc:sldMk cId="2735968173" sldId="264"/>
            <ac:picMk id="8" creationId="{6F221132-3F55-C9B7-DC58-FEE83AB59B62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03:22.544" v="222" actId="1076"/>
          <ac:picMkLst>
            <pc:docMk/>
            <pc:sldMk cId="2735968173" sldId="264"/>
            <ac:picMk id="9" creationId="{29651C34-84D2-9DC7-0932-913096834CDC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9.208" v="507"/>
          <ac:picMkLst>
            <pc:docMk/>
            <pc:sldMk cId="2735968173" sldId="264"/>
            <ac:picMk id="9" creationId="{5CEB79BD-4304-71D4-C2FF-722ABCF1340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5.748" v="233"/>
          <ac:picMkLst>
            <pc:docMk/>
            <pc:sldMk cId="2735968173" sldId="264"/>
            <ac:picMk id="9" creationId="{7837484E-849B-B3C6-B539-E74303D0272D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1:56:02.233" v="126"/>
          <ac:picMkLst>
            <pc:docMk/>
            <pc:sldMk cId="2735968173" sldId="264"/>
            <ac:picMk id="9" creationId="{D952E333-C005-0916-3F61-2D1813334D72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9.021" v="506"/>
          <ac:picMkLst>
            <pc:docMk/>
            <pc:sldMk cId="2735968173" sldId="264"/>
            <ac:picMk id="10" creationId="{260FEE85-0171-0423-4ED5-358ACDF5E160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0:55.211" v="162" actId="1076"/>
          <ac:picMkLst>
            <pc:docMk/>
            <pc:sldMk cId="2735968173" sldId="264"/>
            <ac:picMk id="10" creationId="{3F68FE51-5117-B93A-E5F3-9CD548331671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1:56:03.155" v="127"/>
          <ac:picMkLst>
            <pc:docMk/>
            <pc:sldMk cId="2735968173" sldId="264"/>
            <ac:picMk id="11" creationId="{40FD80C4-A670-8FCE-32BB-669627893EB5}"/>
          </ac:picMkLst>
        </pc:picChg>
        <pc:picChg chg="add mod ord modCrop">
          <ac:chgData name="Chris Turner" userId="S::cturn185@students.kennesaw.edu::5216b3f1-9ff2-4840-b67c-0ca67f00fb4c" providerId="AD" clId="Web-{8D6E0A08-0C6D-6F6A-6F3C-C6D251B69D6C}" dt="2023-02-20T02:12:18.249" v="384" actId="1076"/>
          <ac:picMkLst>
            <pc:docMk/>
            <pc:sldMk cId="2735968173" sldId="264"/>
            <ac:picMk id="11" creationId="{6D73C78E-01F5-8127-4CBE-9F850ABEE72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5.998" v="234"/>
          <ac:picMkLst>
            <pc:docMk/>
            <pc:sldMk cId="2735968173" sldId="264"/>
            <ac:picMk id="11" creationId="{BAE9DF39-C18C-3CAF-CDD3-7C68997AB999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03:24.514" v="223" actId="1076"/>
          <ac:picMkLst>
            <pc:docMk/>
            <pc:sldMk cId="2735968173" sldId="264"/>
            <ac:picMk id="11" creationId="{CC4EB964-9C5F-B95D-45FB-7C0C4A75D11F}"/>
          </ac:picMkLst>
        </pc:picChg>
        <pc:picChg chg="add mod modCrop">
          <ac:chgData name="Chris Turner" userId="S::cturn185@students.kennesaw.edu::5216b3f1-9ff2-4840-b67c-0ca67f00fb4c" providerId="AD" clId="Web-{8D6E0A08-0C6D-6F6A-6F3C-C6D251B69D6C}" dt="2023-02-20T01:59:58.835" v="146" actId="1076"/>
          <ac:picMkLst>
            <pc:docMk/>
            <pc:sldMk cId="2735968173" sldId="264"/>
            <ac:picMk id="12" creationId="{923598EF-2340-2B19-CB34-5EBACEF967B8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8.818" v="505"/>
          <ac:picMkLst>
            <pc:docMk/>
            <pc:sldMk cId="2735968173" sldId="264"/>
            <ac:picMk id="12" creationId="{F7209C4A-9FBB-66DD-814C-866AE3472F2E}"/>
          </ac:picMkLst>
        </pc:picChg>
        <pc:picChg chg="add mod modCrop">
          <ac:chgData name="Chris Turner" userId="S::cturn185@students.kennesaw.edu::5216b3f1-9ff2-4840-b67c-0ca67f00fb4c" providerId="AD" clId="Web-{8D6E0A08-0C6D-6F6A-6F3C-C6D251B69D6C}" dt="2023-02-20T02:01:04.618" v="164" actId="1076"/>
          <ac:picMkLst>
            <pc:docMk/>
            <pc:sldMk cId="2735968173" sldId="264"/>
            <ac:picMk id="13" creationId="{2B3DCAFC-9D76-C779-B3C7-52C347C8A744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8.615" v="504"/>
          <ac:picMkLst>
            <pc:docMk/>
            <pc:sldMk cId="2735968173" sldId="264"/>
            <ac:picMk id="13" creationId="{F5DCAC56-898F-B273-2FF1-5C67E5A8C328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6.776" v="199" actId="1076"/>
          <ac:picMkLst>
            <pc:docMk/>
            <pc:sldMk cId="2735968173" sldId="264"/>
            <ac:picMk id="14" creationId="{60D9D637-AFB4-08E0-ED20-AB6FD97B823A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8.443" v="503"/>
          <ac:picMkLst>
            <pc:docMk/>
            <pc:sldMk cId="2735968173" sldId="264"/>
            <ac:picMk id="14" creationId="{9C897AA3-E1FD-CF97-08A8-842C0F754F24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43:10.245" v="917"/>
          <ac:picMkLst>
            <pc:docMk/>
            <pc:sldMk cId="2735968173" sldId="264"/>
            <ac:picMk id="14" creationId="{CFB168F1-C62C-70FE-AC80-5B1CFF9B96E7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43:25.136" v="924" actId="14100"/>
          <ac:picMkLst>
            <pc:docMk/>
            <pc:sldMk cId="2735968173" sldId="264"/>
            <ac:picMk id="15" creationId="{2C9708EA-C871-0299-88AA-D9771B60CE7E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5.916" v="198" actId="1076"/>
          <ac:picMkLst>
            <pc:docMk/>
            <pc:sldMk cId="2735968173" sldId="264"/>
            <ac:picMk id="15" creationId="{578FBC67-83D2-8390-3D46-617A9312623A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8.271" v="502"/>
          <ac:picMkLst>
            <pc:docMk/>
            <pc:sldMk cId="2735968173" sldId="264"/>
            <ac:picMk id="15" creationId="{DA991451-AFD2-0E43-7266-B2D528C39A1A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8.068" v="501"/>
          <ac:picMkLst>
            <pc:docMk/>
            <pc:sldMk cId="2735968173" sldId="264"/>
            <ac:picMk id="16" creationId="{2AF86F6A-BCC9-522B-D60D-38FC92E18FA3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5.244" v="197" actId="1076"/>
          <ac:picMkLst>
            <pc:docMk/>
            <pc:sldMk cId="2735968173" sldId="264"/>
            <ac:picMk id="16" creationId="{C853EBA8-4A13-9D7F-3883-FF910DFD67D3}"/>
          </ac:picMkLst>
        </pc:picChg>
        <pc:picChg chg="add del mod modCrop">
          <ac:chgData name="Chris Turner" userId="S::cturn185@students.kennesaw.edu::5216b3f1-9ff2-4840-b67c-0ca67f00fb4c" providerId="AD" clId="Web-{8D6E0A08-0C6D-6F6A-6F3C-C6D251B69D6C}" dt="2023-02-20T02:42:40.322" v="897"/>
          <ac:picMkLst>
            <pc:docMk/>
            <pc:sldMk cId="2735968173" sldId="264"/>
            <ac:picMk id="16" creationId="{E4E5A24E-3343-2EE9-3080-7F1F61F417F1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42:39.229" v="895"/>
          <ac:picMkLst>
            <pc:docMk/>
            <pc:sldMk cId="2735968173" sldId="264"/>
            <ac:picMk id="17" creationId="{1462AB6E-DD49-3D88-FF10-91447E899A3F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4.650" v="196" actId="1076"/>
          <ac:picMkLst>
            <pc:docMk/>
            <pc:sldMk cId="2735968173" sldId="264"/>
            <ac:picMk id="17" creationId="{1F1A5D40-BC2B-BCE2-D59E-0B1DEEA4EE5E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7.880" v="500"/>
          <ac:picMkLst>
            <pc:docMk/>
            <pc:sldMk cId="2735968173" sldId="264"/>
            <ac:picMk id="17" creationId="{7B1DC753-8B19-4D73-07B9-DDFF88B8708D}"/>
          </ac:picMkLst>
        </pc:picChg>
        <pc:picChg chg="add del mod ord">
          <ac:chgData name="Chris Turner" userId="S::cturn185@students.kennesaw.edu::5216b3f1-9ff2-4840-b67c-0ca67f00fb4c" providerId="AD" clId="Web-{8D6E0A08-0C6D-6F6A-6F3C-C6D251B69D6C}" dt="2023-02-20T02:42:39.729" v="896"/>
          <ac:picMkLst>
            <pc:docMk/>
            <pc:sldMk cId="2735968173" sldId="264"/>
            <ac:picMk id="18" creationId="{550C00C6-9CAC-770D-7304-ED4206353B7E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3.807" v="195" actId="1076"/>
          <ac:picMkLst>
            <pc:docMk/>
            <pc:sldMk cId="2735968173" sldId="264"/>
            <ac:picMk id="18" creationId="{CADFABDA-6636-B6CF-1084-DA54448E3613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7.693" v="499"/>
          <ac:picMkLst>
            <pc:docMk/>
            <pc:sldMk cId="2735968173" sldId="264"/>
            <ac:picMk id="18" creationId="{E25B1559-34EA-24F5-2372-EFB935299DB1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2.947" v="194" actId="1076"/>
          <ac:picMkLst>
            <pc:docMk/>
            <pc:sldMk cId="2735968173" sldId="264"/>
            <ac:picMk id="19" creationId="{8E096EBF-7713-94A7-3B8E-BE07262B9C1C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7.490" v="498"/>
          <ac:picMkLst>
            <pc:docMk/>
            <pc:sldMk cId="2735968173" sldId="264"/>
            <ac:picMk id="19" creationId="{E989DC09-6EB9-7709-0664-6AEF23A53B55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2.354" v="193" actId="1076"/>
          <ac:picMkLst>
            <pc:docMk/>
            <pc:sldMk cId="2735968173" sldId="264"/>
            <ac:picMk id="20" creationId="{2F50FD2E-F901-A8B4-D384-CFEF6D25B066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7.286" v="497"/>
          <ac:picMkLst>
            <pc:docMk/>
            <pc:sldMk cId="2735968173" sldId="264"/>
            <ac:picMk id="20" creationId="{37DE589F-6E4E-360A-CE27-8D9D16B9804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1:09.743" v="172"/>
          <ac:picMkLst>
            <pc:docMk/>
            <pc:sldMk cId="2735968173" sldId="264"/>
            <ac:picMk id="21" creationId="{DBA2A1CE-8F6B-68BB-6877-A21D22EC2179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7.099" v="496"/>
          <ac:picMkLst>
            <pc:docMk/>
            <pc:sldMk cId="2735968173" sldId="264"/>
            <ac:picMk id="21" creationId="{E61AB30C-A1AB-C40A-5C05-C73E8BB3FA10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3:46.936" v="228" actId="14100"/>
          <ac:picMkLst>
            <pc:docMk/>
            <pc:sldMk cId="2735968173" sldId="264"/>
            <ac:picMk id="22" creationId="{3A09F8F4-FC5A-9621-24B0-67C1127B0925}"/>
          </ac:picMkLst>
        </pc:picChg>
        <pc:picChg chg="add del">
          <ac:chgData name="Chris Turner" userId="S::cturn185@students.kennesaw.edu::5216b3f1-9ff2-4840-b67c-0ca67f00fb4c" providerId="AD" clId="Web-{8D6E0A08-0C6D-6F6A-6F3C-C6D251B69D6C}" dt="2023-02-20T02:15:46.896" v="495"/>
          <ac:picMkLst>
            <pc:docMk/>
            <pc:sldMk cId="2735968173" sldId="264"/>
            <ac:picMk id="22" creationId="{5E6920E6-C162-30F3-A47D-2D2A0A51512D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6.693" v="494"/>
          <ac:picMkLst>
            <pc:docMk/>
            <pc:sldMk cId="2735968173" sldId="264"/>
            <ac:picMk id="23" creationId="{94CB9CE2-2F05-62FB-C300-FF16A73E1102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1.588" v="192" actId="1076"/>
          <ac:picMkLst>
            <pc:docMk/>
            <pc:sldMk cId="2735968173" sldId="264"/>
            <ac:picMk id="23" creationId="{CBD33E52-03A8-84AD-991B-487D4860E079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1:18.104" v="175"/>
          <ac:picMkLst>
            <pc:docMk/>
            <pc:sldMk cId="2735968173" sldId="264"/>
            <ac:picMk id="24" creationId="{336C05C9-4CE0-5D52-F42D-7A5498CD6FFA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6.474" v="493"/>
          <ac:picMkLst>
            <pc:docMk/>
            <pc:sldMk cId="2735968173" sldId="264"/>
            <ac:picMk id="24" creationId="{9C9D51F6-C668-B369-708D-AAFF07E5B00A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6.255" v="492"/>
          <ac:picMkLst>
            <pc:docMk/>
            <pc:sldMk cId="2735968173" sldId="264"/>
            <ac:picMk id="25" creationId="{B4F542B2-53FF-8736-1DC6-E61DF6E959EB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40.900" v="191" actId="1076"/>
          <ac:picMkLst>
            <pc:docMk/>
            <pc:sldMk cId="2735968173" sldId="264"/>
            <ac:picMk id="25" creationId="{F9D650B6-A5F8-538C-7FB9-3BD8AB740A08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39.088" v="190" actId="1076"/>
          <ac:picMkLst>
            <pc:docMk/>
            <pc:sldMk cId="2735968173" sldId="264"/>
            <ac:picMk id="26" creationId="{46426DF5-1D72-162A-428E-91F60CF04DEC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6.036" v="491"/>
          <ac:picMkLst>
            <pc:docMk/>
            <pc:sldMk cId="2735968173" sldId="264"/>
            <ac:picMk id="26" creationId="{D0AEBB35-A879-3414-F0E0-5D757C15EF78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5.802" v="490"/>
          <ac:picMkLst>
            <pc:docMk/>
            <pc:sldMk cId="2735968173" sldId="264"/>
            <ac:picMk id="27" creationId="{2399CC09-E6F7-C33D-2F6B-AEDAAA4B3FCB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37.494" v="189" actId="1076"/>
          <ac:picMkLst>
            <pc:docMk/>
            <pc:sldMk cId="2735968173" sldId="264"/>
            <ac:picMk id="27" creationId="{5394A346-CA90-3FF4-4FCD-65B490707F5D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5.568" v="489"/>
          <ac:picMkLst>
            <pc:docMk/>
            <pc:sldMk cId="2735968173" sldId="264"/>
            <ac:picMk id="28" creationId="{0319967C-AC52-78E5-D0BE-ED25C0E264BF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35.431" v="188" actId="1076"/>
          <ac:picMkLst>
            <pc:docMk/>
            <pc:sldMk cId="2735968173" sldId="264"/>
            <ac:picMk id="28" creationId="{B68276F1-3FEC-06F0-A27A-7A05A660C912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5.333" v="488"/>
          <ac:picMkLst>
            <pc:docMk/>
            <pc:sldMk cId="2735968173" sldId="264"/>
            <ac:picMk id="29" creationId="{A27FAFC4-EEB4-F046-DB48-58811AA9B473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7.323" v="214" actId="1076"/>
          <ac:picMkLst>
            <pc:docMk/>
            <pc:sldMk cId="2735968173" sldId="264"/>
            <ac:picMk id="29" creationId="{E0B3A26E-2EAE-29FB-A662-0A726766E943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5.052" v="487"/>
          <ac:picMkLst>
            <pc:docMk/>
            <pc:sldMk cId="2735968173" sldId="264"/>
            <ac:picMk id="30" creationId="{55282DCE-8B88-EA35-2CDC-75A9DA915222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3:51.967" v="230" actId="1076"/>
          <ac:picMkLst>
            <pc:docMk/>
            <pc:sldMk cId="2735968173" sldId="264"/>
            <ac:picMk id="30" creationId="{8A861DC0-BB4A-C722-3719-C2644EB3B3CD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44.599" v="486"/>
          <ac:picMkLst>
            <pc:docMk/>
            <pc:sldMk cId="2735968173" sldId="264"/>
            <ac:picMk id="31" creationId="{7035C513-45CB-ABED-3761-792AEA3B56DB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29.259" v="185" actId="1076"/>
          <ac:picMkLst>
            <pc:docMk/>
            <pc:sldMk cId="2735968173" sldId="264"/>
            <ac:picMk id="31" creationId="{7E7B3891-9388-5B71-2335-55E1F7090ADA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27.759" v="184" actId="1076"/>
          <ac:picMkLst>
            <pc:docMk/>
            <pc:sldMk cId="2735968173" sldId="264"/>
            <ac:picMk id="32" creationId="{46BA72D3-EC5B-8751-249E-D2ABA60C6B97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51.568" v="513"/>
          <ac:picMkLst>
            <pc:docMk/>
            <pc:sldMk cId="2735968173" sldId="264"/>
            <ac:picMk id="32" creationId="{6A422C13-25AF-B150-7477-A01C1AD18A81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50.927" v="510"/>
          <ac:picMkLst>
            <pc:docMk/>
            <pc:sldMk cId="2735968173" sldId="264"/>
            <ac:picMk id="33" creationId="{CC184752-35EE-A6BA-6811-AB7DD16FFF11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6.416" v="213" actId="1076"/>
          <ac:picMkLst>
            <pc:docMk/>
            <pc:sldMk cId="2735968173" sldId="264"/>
            <ac:picMk id="33" creationId="{DB4EF3D5-6D34-03D7-AA97-F4D45B365CA8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5.370" v="212" actId="1076"/>
          <ac:picMkLst>
            <pc:docMk/>
            <pc:sldMk cId="2735968173" sldId="264"/>
            <ac:picMk id="34" creationId="{61A54830-1E48-6E29-4EFC-0626D6BDBC4A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50.990" v="511"/>
          <ac:picMkLst>
            <pc:docMk/>
            <pc:sldMk cId="2735968173" sldId="264"/>
            <ac:picMk id="34" creationId="{AB15334C-B76F-E452-4E4F-6281A98A5E3F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15:51.365" v="512"/>
          <ac:picMkLst>
            <pc:docMk/>
            <pc:sldMk cId="2735968173" sldId="264"/>
            <ac:picMk id="35" creationId="{8A85EB21-4327-CE0C-16EC-B12C0DBFFAE0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4.651" v="211" actId="1076"/>
          <ac:picMkLst>
            <pc:docMk/>
            <pc:sldMk cId="2735968173" sldId="264"/>
            <ac:picMk id="35" creationId="{B4F54D56-1938-E493-F7BE-E4906DE3BAC5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3.823" v="210" actId="1076"/>
          <ac:picMkLst>
            <pc:docMk/>
            <pc:sldMk cId="2735968173" sldId="264"/>
            <ac:picMk id="36" creationId="{0284D37F-12D3-2E41-380F-7CF3244618FD}"/>
          </ac:picMkLst>
        </pc:picChg>
        <pc:picChg chg="mod modCrop">
          <ac:chgData name="Chris Turner" userId="S::cturn185@students.kennesaw.edu::5216b3f1-9ff2-4840-b67c-0ca67f00fb4c" providerId="AD" clId="Web-{8D6E0A08-0C6D-6F6A-6F3C-C6D251B69D6C}" dt="2023-02-20T02:17:16.806" v="559" actId="1076"/>
          <ac:picMkLst>
            <pc:docMk/>
            <pc:sldMk cId="2735968173" sldId="264"/>
            <ac:picMk id="36" creationId="{C636E2D7-BD4B-2E28-2BBD-96D9C8B58CA6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2.979" v="209" actId="1076"/>
          <ac:picMkLst>
            <pc:docMk/>
            <pc:sldMk cId="2735968173" sldId="264"/>
            <ac:picMk id="37" creationId="{4C94356B-8497-0C5B-31B5-4085B996B40C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17:09.368" v="557" actId="1076"/>
          <ac:picMkLst>
            <pc:docMk/>
            <pc:sldMk cId="2735968173" sldId="264"/>
            <ac:picMk id="37" creationId="{D9EC5D15-DC97-7A3D-332C-5D34F1BC1083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2.291" v="208" actId="1076"/>
          <ac:picMkLst>
            <pc:docMk/>
            <pc:sldMk cId="2735968173" sldId="264"/>
            <ac:picMk id="38" creationId="{175256D3-22C0-E84B-03E7-26DD235D99C0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17:35.416" v="564" actId="1076"/>
          <ac:picMkLst>
            <pc:docMk/>
            <pc:sldMk cId="2735968173" sldId="264"/>
            <ac:picMk id="38" creationId="{CA655C13-66D7-8798-0B29-C0D688F84551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1:51.416" v="207" actId="1076"/>
          <ac:picMkLst>
            <pc:docMk/>
            <pc:sldMk cId="2735968173" sldId="264"/>
            <ac:picMk id="39" creationId="{FD658F09-47DA-4B96-C2DE-B23DFB556C65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2:06.432" v="216" actId="1076"/>
          <ac:picMkLst>
            <pc:docMk/>
            <pc:sldMk cId="2735968173" sldId="264"/>
            <ac:picMk id="40" creationId="{DC1FC0C4-6846-B138-7743-1257DD9B83F7}"/>
          </ac:picMkLst>
        </pc:picChg>
        <pc:picChg chg="mod">
          <ac:chgData name="Chris Turner" userId="S::cturn185@students.kennesaw.edu::5216b3f1-9ff2-4840-b67c-0ca67f00fb4c" providerId="AD" clId="Web-{8D6E0A08-0C6D-6F6A-6F3C-C6D251B69D6C}" dt="2023-02-20T02:03:27.763" v="225" actId="14100"/>
          <ac:picMkLst>
            <pc:docMk/>
            <pc:sldMk cId="2735968173" sldId="264"/>
            <ac:picMk id="41" creationId="{464BD439-120C-E628-2FE3-C3CCBE1D45E6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6.155" v="235"/>
          <ac:picMkLst>
            <pc:docMk/>
            <pc:sldMk cId="2735968173" sldId="264"/>
            <ac:picMk id="41" creationId="{4FA7EFAC-9E28-9E4B-258F-A48AE9D6079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6.483" v="236"/>
          <ac:picMkLst>
            <pc:docMk/>
            <pc:sldMk cId="2735968173" sldId="264"/>
            <ac:picMk id="42" creationId="{927EA531-D424-5012-40D4-2BFDF190C53D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6.764" v="237"/>
          <ac:picMkLst>
            <pc:docMk/>
            <pc:sldMk cId="2735968173" sldId="264"/>
            <ac:picMk id="43" creationId="{FE3A26AA-E967-A756-7923-E7B52A2E386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7.014" v="238"/>
          <ac:picMkLst>
            <pc:docMk/>
            <pc:sldMk cId="2735968173" sldId="264"/>
            <ac:picMk id="44" creationId="{48155E89-4215-A3FA-C662-1AFB92378C9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7.295" v="239"/>
          <ac:picMkLst>
            <pc:docMk/>
            <pc:sldMk cId="2735968173" sldId="264"/>
            <ac:picMk id="45" creationId="{080D6A03-CA6F-982A-3964-68CE80173BAB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7.561" v="240"/>
          <ac:picMkLst>
            <pc:docMk/>
            <pc:sldMk cId="2735968173" sldId="264"/>
            <ac:picMk id="46" creationId="{411DF38A-97DE-CFEB-897B-C842DAC5A42B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7.717" v="241"/>
          <ac:picMkLst>
            <pc:docMk/>
            <pc:sldMk cId="2735968173" sldId="264"/>
            <ac:picMk id="47" creationId="{47352982-ECDD-F87C-8A91-A1C19A887B37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8.061" v="242"/>
          <ac:picMkLst>
            <pc:docMk/>
            <pc:sldMk cId="2735968173" sldId="264"/>
            <ac:picMk id="48" creationId="{87150DFF-C21A-C345-A0E5-9865DC2DB81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8.233" v="243"/>
          <ac:picMkLst>
            <pc:docMk/>
            <pc:sldMk cId="2735968173" sldId="264"/>
            <ac:picMk id="49" creationId="{937A1BF8-6171-F769-2CF0-741700C80220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8.561" v="244"/>
          <ac:picMkLst>
            <pc:docMk/>
            <pc:sldMk cId="2735968173" sldId="264"/>
            <ac:picMk id="50" creationId="{37530FC4-A314-F7D8-3A8D-A39066F3BEF5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8.811" v="245"/>
          <ac:picMkLst>
            <pc:docMk/>
            <pc:sldMk cId="2735968173" sldId="264"/>
            <ac:picMk id="51" creationId="{B25FDBB8-D6FF-5E84-BF04-F84848CB404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9.077" v="246"/>
          <ac:picMkLst>
            <pc:docMk/>
            <pc:sldMk cId="2735968173" sldId="264"/>
            <ac:picMk id="52" creationId="{50229925-E5EC-B240-E58F-86F81837479E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9.358" v="247"/>
          <ac:picMkLst>
            <pc:docMk/>
            <pc:sldMk cId="2735968173" sldId="264"/>
            <ac:picMk id="53" creationId="{AF06E76D-8FD0-D7BC-E671-958044308549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9.623" v="248"/>
          <ac:picMkLst>
            <pc:docMk/>
            <pc:sldMk cId="2735968173" sldId="264"/>
            <ac:picMk id="54" creationId="{7BC6042D-83E8-6E19-C2BD-CD214F6D04F8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3:59.811" v="249"/>
          <ac:picMkLst>
            <pc:docMk/>
            <pc:sldMk cId="2735968173" sldId="264"/>
            <ac:picMk id="55" creationId="{6BEDBDEC-4C02-ABB5-0F46-FC5DFF6092C5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4:24.280" v="292" actId="1076"/>
          <ac:picMkLst>
            <pc:docMk/>
            <pc:sldMk cId="2735968173" sldId="264"/>
            <ac:picMk id="56" creationId="{1178ABB5-C03C-942E-1120-97188283659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0.327" v="251"/>
          <ac:picMkLst>
            <pc:docMk/>
            <pc:sldMk cId="2735968173" sldId="264"/>
            <ac:picMk id="57" creationId="{A7B6225A-FDA8-7861-5C90-C26B586082FE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0.702" v="252"/>
          <ac:picMkLst>
            <pc:docMk/>
            <pc:sldMk cId="2735968173" sldId="264"/>
            <ac:picMk id="58" creationId="{02A99154-B756-8D89-E1EE-01BD557D6306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0.967" v="253"/>
          <ac:picMkLst>
            <pc:docMk/>
            <pc:sldMk cId="2735968173" sldId="264"/>
            <ac:picMk id="59" creationId="{CAD83E55-818A-8057-FD98-B21469CDB6C2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1.249" v="254"/>
          <ac:picMkLst>
            <pc:docMk/>
            <pc:sldMk cId="2735968173" sldId="264"/>
            <ac:picMk id="60" creationId="{65A04BD9-C917-8A5C-3A85-0A3D878AD44D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1.530" v="255"/>
          <ac:picMkLst>
            <pc:docMk/>
            <pc:sldMk cId="2735968173" sldId="264"/>
            <ac:picMk id="61" creationId="{45620D39-1B65-2DF5-9B21-83BECBF78A97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1.702" v="256"/>
          <ac:picMkLst>
            <pc:docMk/>
            <pc:sldMk cId="2735968173" sldId="264"/>
            <ac:picMk id="62" creationId="{A8362266-3150-78C1-FEA0-D7D993F326BD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2.061" v="257"/>
          <ac:picMkLst>
            <pc:docMk/>
            <pc:sldMk cId="2735968173" sldId="264"/>
            <ac:picMk id="63" creationId="{ABBE6FC0-FCCD-E085-9ACE-9F3CC34DB0A2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2.342" v="258"/>
          <ac:picMkLst>
            <pc:docMk/>
            <pc:sldMk cId="2735968173" sldId="264"/>
            <ac:picMk id="64" creationId="{8DD3B697-E922-D686-4AB5-69D3E1D57E1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2.624" v="259"/>
          <ac:picMkLst>
            <pc:docMk/>
            <pc:sldMk cId="2735968173" sldId="264"/>
            <ac:picMk id="65" creationId="{DDF97B77-CCB5-C59E-90D7-E9166B2F8CA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2.811" v="260"/>
          <ac:picMkLst>
            <pc:docMk/>
            <pc:sldMk cId="2735968173" sldId="264"/>
            <ac:picMk id="66" creationId="{A36E9BE4-AF75-96C3-AC18-2F98949B69E1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3.186" v="261"/>
          <ac:picMkLst>
            <pc:docMk/>
            <pc:sldMk cId="2735968173" sldId="264"/>
            <ac:picMk id="67" creationId="{12F1621F-4EA5-707A-3302-3ADD28C06E99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3.358" v="262"/>
          <ac:picMkLst>
            <pc:docMk/>
            <pc:sldMk cId="2735968173" sldId="264"/>
            <ac:picMk id="68" creationId="{244CA25D-D9E0-B8C6-3D6D-0CF0ADD07259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3.655" v="263"/>
          <ac:picMkLst>
            <pc:docMk/>
            <pc:sldMk cId="2735968173" sldId="264"/>
            <ac:picMk id="69" creationId="{357ACC22-D42E-5039-4C5A-E16DD73B8517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3.952" v="264"/>
          <ac:picMkLst>
            <pc:docMk/>
            <pc:sldMk cId="2735968173" sldId="264"/>
            <ac:picMk id="70" creationId="{DD6725D6-FB2E-8EF8-5A22-2D46D1526094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4.327" v="265"/>
          <ac:picMkLst>
            <pc:docMk/>
            <pc:sldMk cId="2735968173" sldId="264"/>
            <ac:picMk id="71" creationId="{6CE112D7-2BF9-D20F-7437-CA80DCC6F3CE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4.639" v="266"/>
          <ac:picMkLst>
            <pc:docMk/>
            <pc:sldMk cId="2735968173" sldId="264"/>
            <ac:picMk id="72" creationId="{E1AAAEDF-5D16-8DC5-676A-8930AF9198E6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4.827" v="267"/>
          <ac:picMkLst>
            <pc:docMk/>
            <pc:sldMk cId="2735968173" sldId="264"/>
            <ac:picMk id="73" creationId="{30DF90A6-CA56-E9DA-B1C5-BEF407E66FA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5.108" v="268"/>
          <ac:picMkLst>
            <pc:docMk/>
            <pc:sldMk cId="2735968173" sldId="264"/>
            <ac:picMk id="74" creationId="{A5D5E5A1-4707-CAAA-3981-CCE676C2235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5.499" v="269"/>
          <ac:picMkLst>
            <pc:docMk/>
            <pc:sldMk cId="2735968173" sldId="264"/>
            <ac:picMk id="75" creationId="{7E59316E-F6EF-8967-9DCF-81ADF0A9517D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5.686" v="270"/>
          <ac:picMkLst>
            <pc:docMk/>
            <pc:sldMk cId="2735968173" sldId="264"/>
            <ac:picMk id="76" creationId="{4A3FD93C-75B9-392E-00E6-B7F0865AD58C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6.030" v="271"/>
          <ac:picMkLst>
            <pc:docMk/>
            <pc:sldMk cId="2735968173" sldId="264"/>
            <ac:picMk id="77" creationId="{2AF7092E-4DB6-03A9-3BE6-4EEE0D66C9F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6.311" v="272"/>
          <ac:picMkLst>
            <pc:docMk/>
            <pc:sldMk cId="2735968173" sldId="264"/>
            <ac:picMk id="78" creationId="{018F0292-89FE-D4AB-9286-0E56E5E2F23B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6.483" v="273"/>
          <ac:picMkLst>
            <pc:docMk/>
            <pc:sldMk cId="2735968173" sldId="264"/>
            <ac:picMk id="79" creationId="{69BCD7FD-290E-782F-3490-9936406099FA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6.874" v="274"/>
          <ac:picMkLst>
            <pc:docMk/>
            <pc:sldMk cId="2735968173" sldId="264"/>
            <ac:picMk id="80" creationId="{9EEFBB5B-057B-37B5-D462-414996CBBC09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7.186" v="275"/>
          <ac:picMkLst>
            <pc:docMk/>
            <pc:sldMk cId="2735968173" sldId="264"/>
            <ac:picMk id="81" creationId="{F1C18112-6314-AA9F-C1D8-213401C25CE5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7.467" v="276"/>
          <ac:picMkLst>
            <pc:docMk/>
            <pc:sldMk cId="2735968173" sldId="264"/>
            <ac:picMk id="82" creationId="{AA993AF6-2CD2-3FA1-44E0-76624057F260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7.764" v="277"/>
          <ac:picMkLst>
            <pc:docMk/>
            <pc:sldMk cId="2735968173" sldId="264"/>
            <ac:picMk id="83" creationId="{85F58510-888B-F237-BF31-A36B2D52F02F}"/>
          </ac:picMkLst>
        </pc:picChg>
        <pc:picChg chg="add">
          <ac:chgData name="Chris Turner" userId="S::cturn185@students.kennesaw.edu::5216b3f1-9ff2-4840-b67c-0ca67f00fb4c" providerId="AD" clId="Web-{8D6E0A08-0C6D-6F6A-6F3C-C6D251B69D6C}" dt="2023-02-20T02:04:07.936" v="278"/>
          <ac:picMkLst>
            <pc:docMk/>
            <pc:sldMk cId="2735968173" sldId="264"/>
            <ac:picMk id="84" creationId="{6A2202DE-2EA6-6066-C537-C63F9D4ECA56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4:10.280" v="287" actId="1076"/>
          <ac:picMkLst>
            <pc:docMk/>
            <pc:sldMk cId="2735968173" sldId="264"/>
            <ac:picMk id="85" creationId="{34E8EFE1-BD45-A474-6BE5-536F1D136A93}"/>
          </ac:picMkLst>
        </pc:picChg>
        <pc:picChg chg="add mod">
          <ac:chgData name="Chris Turner" userId="S::cturn185@students.kennesaw.edu::5216b3f1-9ff2-4840-b67c-0ca67f00fb4c" providerId="AD" clId="Web-{8D6E0A08-0C6D-6F6A-6F3C-C6D251B69D6C}" dt="2023-02-20T02:04:13.577" v="290" actId="1076"/>
          <ac:picMkLst>
            <pc:docMk/>
            <pc:sldMk cId="2735968173" sldId="264"/>
            <ac:picMk id="86" creationId="{733D3B47-4C88-CDB1-26BF-3A38313DEFAD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07:16.833" v="314"/>
          <ac:picMkLst>
            <pc:docMk/>
            <pc:sldMk cId="2735968173" sldId="264"/>
            <ac:picMk id="87" creationId="{B340AA1F-828B-C6BE-DB89-13C26EFB3CA9}"/>
          </ac:picMkLst>
        </pc:picChg>
        <pc:picChg chg="add del mod">
          <ac:chgData name="Chris Turner" userId="S::cturn185@students.kennesaw.edu::5216b3f1-9ff2-4840-b67c-0ca67f00fb4c" providerId="AD" clId="Web-{8D6E0A08-0C6D-6F6A-6F3C-C6D251B69D6C}" dt="2023-02-20T02:07:11.473" v="312"/>
          <ac:picMkLst>
            <pc:docMk/>
            <pc:sldMk cId="2735968173" sldId="264"/>
            <ac:picMk id="88" creationId="{938888E7-5D4E-A390-B5AF-D19F60A9C706}"/>
          </ac:picMkLst>
        </pc:picChg>
      </pc:sldChg>
      <pc:sldChg chg="addSp delSp modSp new">
        <pc:chgData name="Chris Turner" userId="S::cturn185@students.kennesaw.edu::5216b3f1-9ff2-4840-b67c-0ca67f00fb4c" providerId="AD" clId="Web-{8D6E0A08-0C6D-6F6A-6F3C-C6D251B69D6C}" dt="2023-02-20T01:54:53.825" v="124" actId="1076"/>
        <pc:sldMkLst>
          <pc:docMk/>
          <pc:sldMk cId="3217811407" sldId="265"/>
        </pc:sldMkLst>
        <pc:spChg chg="del">
          <ac:chgData name="Chris Turner" userId="S::cturn185@students.kennesaw.edu::5216b3f1-9ff2-4840-b67c-0ca67f00fb4c" providerId="AD" clId="Web-{8D6E0A08-0C6D-6F6A-6F3C-C6D251B69D6C}" dt="2023-02-20T01:54:10.730" v="118"/>
          <ac:spMkLst>
            <pc:docMk/>
            <pc:sldMk cId="3217811407" sldId="265"/>
            <ac:spMk id="2" creationId="{6BE64D38-083C-DE6C-2DE6-5432EA242391}"/>
          </ac:spMkLst>
        </pc:spChg>
        <pc:spChg chg="del">
          <ac:chgData name="Chris Turner" userId="S::cturn185@students.kennesaw.edu::5216b3f1-9ff2-4840-b67c-0ca67f00fb4c" providerId="AD" clId="Web-{8D6E0A08-0C6D-6F6A-6F3C-C6D251B69D6C}" dt="2023-02-20T01:53:51.979" v="111"/>
          <ac:spMkLst>
            <pc:docMk/>
            <pc:sldMk cId="3217811407" sldId="265"/>
            <ac:spMk id="3" creationId="{EF40E2BA-AC87-9E7B-960F-8BCCE520B40E}"/>
          </ac:spMkLst>
        </pc:spChg>
        <pc:spChg chg="add mod">
          <ac:chgData name="Chris Turner" userId="S::cturn185@students.kennesaw.edu::5216b3f1-9ff2-4840-b67c-0ca67f00fb4c" providerId="AD" clId="Web-{8D6E0A08-0C6D-6F6A-6F3C-C6D251B69D6C}" dt="2023-02-20T01:54:53.825" v="124" actId="1076"/>
          <ac:spMkLst>
            <pc:docMk/>
            <pc:sldMk cId="3217811407" sldId="265"/>
            <ac:spMk id="5" creationId="{C270F947-74EF-94EF-4C9F-B88F7398972E}"/>
          </ac:spMkLst>
        </pc:spChg>
        <pc:picChg chg="add mod ord">
          <ac:chgData name="Chris Turner" userId="S::cturn185@students.kennesaw.edu::5216b3f1-9ff2-4840-b67c-0ca67f00fb4c" providerId="AD" clId="Web-{8D6E0A08-0C6D-6F6A-6F3C-C6D251B69D6C}" dt="2023-02-20T01:54:50.169" v="123" actId="1076"/>
          <ac:picMkLst>
            <pc:docMk/>
            <pc:sldMk cId="3217811407" sldId="265"/>
            <ac:picMk id="4" creationId="{E9FB97C7-B498-3A23-BDF6-19325FE78F90}"/>
          </ac:picMkLst>
        </pc:picChg>
      </pc:sldChg>
    </pc:docChg>
  </pc:docChgLst>
  <pc:docChgLst>
    <pc:chgData name="Grant Burke" userId="5f9c4905-b387-49fb-a1ed-80e70f7dbbf2" providerId="ADAL" clId="{B8CF10B5-42C6-DF49-93A7-786E22EE7489}"/>
    <pc:docChg chg="addSld delSld">
      <pc:chgData name="Grant Burke" userId="5f9c4905-b387-49fb-a1ed-80e70f7dbbf2" providerId="ADAL" clId="{B8CF10B5-42C6-DF49-93A7-786E22EE7489}" dt="2023-02-20T18:21:55.317" v="1" actId="2696"/>
      <pc:docMkLst>
        <pc:docMk/>
      </pc:docMkLst>
      <pc:sldChg chg="new del">
        <pc:chgData name="Grant Burke" userId="5f9c4905-b387-49fb-a1ed-80e70f7dbbf2" providerId="ADAL" clId="{B8CF10B5-42C6-DF49-93A7-786E22EE7489}" dt="2023-02-20T18:21:55.317" v="1" actId="2696"/>
        <pc:sldMkLst>
          <pc:docMk/>
          <pc:sldMk cId="1681507864" sldId="266"/>
        </pc:sldMkLst>
      </pc:sldChg>
    </pc:docChg>
  </pc:docChgLst>
  <pc:docChgLst>
    <pc:chgData name="Hanson Chaney" userId="S::jchane16@students.kennesaw.edu::847fdbd5-1d30-4d49-84be-3167d584d6fa" providerId="AD" clId="Web-{685C29F5-BE95-D45D-BE39-3F58226CF9C5}"/>
    <pc:docChg chg="modSld">
      <pc:chgData name="Hanson Chaney" userId="S::jchane16@students.kennesaw.edu::847fdbd5-1d30-4d49-84be-3167d584d6fa" providerId="AD" clId="Web-{685C29F5-BE95-D45D-BE39-3F58226CF9C5}" dt="2023-02-17T20:50:49.906" v="194"/>
      <pc:docMkLst>
        <pc:docMk/>
      </pc:docMkLst>
      <pc:sldChg chg="delSp">
        <pc:chgData name="Hanson Chaney" userId="S::jchane16@students.kennesaw.edu::847fdbd5-1d30-4d49-84be-3167d584d6fa" providerId="AD" clId="Web-{685C29F5-BE95-D45D-BE39-3F58226CF9C5}" dt="2023-02-17T19:41:07.673" v="1"/>
        <pc:sldMkLst>
          <pc:docMk/>
          <pc:sldMk cId="2251514460" sldId="257"/>
        </pc:sldMkLst>
        <pc:picChg chg="del">
          <ac:chgData name="Hanson Chaney" userId="S::jchane16@students.kennesaw.edu::847fdbd5-1d30-4d49-84be-3167d584d6fa" providerId="AD" clId="Web-{685C29F5-BE95-D45D-BE39-3F58226CF9C5}" dt="2023-02-17T19:41:07.173" v="0"/>
          <ac:picMkLst>
            <pc:docMk/>
            <pc:sldMk cId="2251514460" sldId="257"/>
            <ac:picMk id="4" creationId="{43286C5D-D7D7-CDD0-04EE-7F707ACDB602}"/>
          </ac:picMkLst>
        </pc:picChg>
        <pc:picChg chg="del">
          <ac:chgData name="Hanson Chaney" userId="S::jchane16@students.kennesaw.edu::847fdbd5-1d30-4d49-84be-3167d584d6fa" providerId="AD" clId="Web-{685C29F5-BE95-D45D-BE39-3F58226CF9C5}" dt="2023-02-17T19:41:07.673" v="1"/>
          <ac:picMkLst>
            <pc:docMk/>
            <pc:sldMk cId="2251514460" sldId="257"/>
            <ac:picMk id="5" creationId="{9139E312-CEB9-C2DC-779D-CC102B5BA51B}"/>
          </ac:picMkLst>
        </pc:picChg>
      </pc:sldChg>
      <pc:sldChg chg="addSp modSp addAnim delAnim modAnim">
        <pc:chgData name="Hanson Chaney" userId="S::jchane16@students.kennesaw.edu::847fdbd5-1d30-4d49-84be-3167d584d6fa" providerId="AD" clId="Web-{685C29F5-BE95-D45D-BE39-3F58226CF9C5}" dt="2023-02-17T20:50:49.906" v="194"/>
        <pc:sldMkLst>
          <pc:docMk/>
          <pc:sldMk cId="925884638" sldId="261"/>
        </pc:sldMkLst>
        <pc:spChg chg="add mod">
          <ac:chgData name="Hanson Chaney" userId="S::jchane16@students.kennesaw.edu::847fdbd5-1d30-4d49-84be-3167d584d6fa" providerId="AD" clId="Web-{685C29F5-BE95-D45D-BE39-3F58226CF9C5}" dt="2023-02-17T20:45:39.415" v="175" actId="1076"/>
          <ac:spMkLst>
            <pc:docMk/>
            <pc:sldMk cId="925884638" sldId="261"/>
            <ac:spMk id="3" creationId="{632E79F9-2314-7DB7-A2D8-007C4959ADAA}"/>
          </ac:spMkLst>
        </pc:spChg>
        <pc:spChg chg="add mod">
          <ac:chgData name="Hanson Chaney" userId="S::jchane16@students.kennesaw.edu::847fdbd5-1d30-4d49-84be-3167d584d6fa" providerId="AD" clId="Web-{685C29F5-BE95-D45D-BE39-3F58226CF9C5}" dt="2023-02-17T20:46:23.306" v="179" actId="1076"/>
          <ac:spMkLst>
            <pc:docMk/>
            <pc:sldMk cId="925884638" sldId="261"/>
            <ac:spMk id="6" creationId="{BCC9559D-5605-036C-6EE2-88D9D9425358}"/>
          </ac:spMkLst>
        </pc:spChg>
      </pc:sldChg>
      <pc:sldChg chg="addSp modSp">
        <pc:chgData name="Hanson Chaney" userId="S::jchane16@students.kennesaw.edu::847fdbd5-1d30-4d49-84be-3167d584d6fa" providerId="AD" clId="Web-{685C29F5-BE95-D45D-BE39-3F58226CF9C5}" dt="2023-02-17T19:52:32.658" v="121" actId="14100"/>
        <pc:sldMkLst>
          <pc:docMk/>
          <pc:sldMk cId="1115673251" sldId="262"/>
        </pc:sldMkLst>
        <pc:spChg chg="mod">
          <ac:chgData name="Hanson Chaney" userId="S::jchane16@students.kennesaw.edu::847fdbd5-1d30-4d49-84be-3167d584d6fa" providerId="AD" clId="Web-{685C29F5-BE95-D45D-BE39-3F58226CF9C5}" dt="2023-02-17T19:51:17.325" v="118" actId="14100"/>
          <ac:spMkLst>
            <pc:docMk/>
            <pc:sldMk cId="1115673251" sldId="262"/>
            <ac:spMk id="3" creationId="{1462A2A5-9598-72FB-C25C-9AE2CE67B333}"/>
          </ac:spMkLst>
        </pc:spChg>
        <pc:picChg chg="add mod modCrop">
          <ac:chgData name="Hanson Chaney" userId="S::jchane16@students.kennesaw.edu::847fdbd5-1d30-4d49-84be-3167d584d6fa" providerId="AD" clId="Web-{685C29F5-BE95-D45D-BE39-3F58226CF9C5}" dt="2023-02-17T19:52:32.658" v="121" actId="14100"/>
          <ac:picMkLst>
            <pc:docMk/>
            <pc:sldMk cId="1115673251" sldId="262"/>
            <ac:picMk id="4" creationId="{BFB6827A-875A-2E60-81F7-8A460776ABA6}"/>
          </ac:picMkLst>
        </pc:picChg>
        <pc:picChg chg="add mod">
          <ac:chgData name="Hanson Chaney" userId="S::jchane16@students.kennesaw.edu::847fdbd5-1d30-4d49-84be-3167d584d6fa" providerId="AD" clId="Web-{685C29F5-BE95-D45D-BE39-3F58226CF9C5}" dt="2023-02-17T19:51:00.668" v="114" actId="1076"/>
          <ac:picMkLst>
            <pc:docMk/>
            <pc:sldMk cId="1115673251" sldId="262"/>
            <ac:picMk id="5" creationId="{E4528F8A-EDF6-606F-07DC-1F0DB1F86AE1}"/>
          </ac:picMkLst>
        </pc:picChg>
      </pc:sldChg>
      <pc:sldChg chg="modSp">
        <pc:chgData name="Hanson Chaney" userId="S::jchane16@students.kennesaw.edu::847fdbd5-1d30-4d49-84be-3167d584d6fa" providerId="AD" clId="Web-{685C29F5-BE95-D45D-BE39-3F58226CF9C5}" dt="2023-02-17T19:48:52.503" v="103" actId="20577"/>
        <pc:sldMkLst>
          <pc:docMk/>
          <pc:sldMk cId="2735968173" sldId="264"/>
        </pc:sldMkLst>
        <pc:spChg chg="mod">
          <ac:chgData name="Hanson Chaney" userId="S::jchane16@students.kennesaw.edu::847fdbd5-1d30-4d49-84be-3167d584d6fa" providerId="AD" clId="Web-{685C29F5-BE95-D45D-BE39-3F58226CF9C5}" dt="2023-02-17T19:48:28.345" v="98" actId="20577"/>
          <ac:spMkLst>
            <pc:docMk/>
            <pc:sldMk cId="2735968173" sldId="264"/>
            <ac:spMk id="2" creationId="{1A3CCDA7-E0C7-BBCE-37EE-61B9971668A1}"/>
          </ac:spMkLst>
        </pc:spChg>
        <pc:spChg chg="mod">
          <ac:chgData name="Hanson Chaney" userId="S::jchane16@students.kennesaw.edu::847fdbd5-1d30-4d49-84be-3167d584d6fa" providerId="AD" clId="Web-{685C29F5-BE95-D45D-BE39-3F58226CF9C5}" dt="2023-02-17T19:48:52.503" v="103" actId="20577"/>
          <ac:spMkLst>
            <pc:docMk/>
            <pc:sldMk cId="2735968173" sldId="264"/>
            <ac:spMk id="3" creationId="{6B923F46-B799-34BB-5D61-BB66550E4268}"/>
          </ac:spMkLst>
        </pc:spChg>
      </pc:sldChg>
    </pc:docChg>
  </pc:docChgLst>
  <pc:docChgLst>
    <pc:chgData name="Hanson Chaney" userId="S::jchane16@students.kennesaw.edu::847fdbd5-1d30-4d49-84be-3167d584d6fa" providerId="AD" clId="Web-{BD090419-8030-733C-F544-6B24ECC5FA7D}"/>
    <pc:docChg chg="modSld">
      <pc:chgData name="Hanson Chaney" userId="S::jchane16@students.kennesaw.edu::847fdbd5-1d30-4d49-84be-3167d584d6fa" providerId="AD" clId="Web-{BD090419-8030-733C-F544-6B24ECC5FA7D}" dt="2023-02-19T19:04:04.602" v="44" actId="20577"/>
      <pc:docMkLst>
        <pc:docMk/>
      </pc:docMkLst>
      <pc:sldChg chg="addSp delSp modSp addAnim delAnim modAnim">
        <pc:chgData name="Hanson Chaney" userId="S::jchane16@students.kennesaw.edu::847fdbd5-1d30-4d49-84be-3167d584d6fa" providerId="AD" clId="Web-{BD090419-8030-733C-F544-6B24ECC5FA7D}" dt="2023-02-19T19:04:04.602" v="44" actId="20577"/>
        <pc:sldMkLst>
          <pc:docMk/>
          <pc:sldMk cId="925884638" sldId="261"/>
        </pc:sldMkLst>
        <pc:spChg chg="del topLvl">
          <ac:chgData name="Hanson Chaney" userId="S::jchane16@students.kennesaw.edu::847fdbd5-1d30-4d49-84be-3167d584d6fa" providerId="AD" clId="Web-{BD090419-8030-733C-F544-6B24ECC5FA7D}" dt="2023-02-19T19:02:11.302" v="23"/>
          <ac:spMkLst>
            <pc:docMk/>
            <pc:sldMk cId="925884638" sldId="261"/>
            <ac:spMk id="3" creationId="{632E79F9-2314-7DB7-A2D8-007C4959ADAA}"/>
          </ac:spMkLst>
        </pc:spChg>
        <pc:spChg chg="mod topLvl">
          <ac:chgData name="Hanson Chaney" userId="S::jchane16@students.kennesaw.edu::847fdbd5-1d30-4d49-84be-3167d584d6fa" providerId="AD" clId="Web-{BD090419-8030-733C-F544-6B24ECC5FA7D}" dt="2023-02-19T19:04:04.602" v="44" actId="20577"/>
          <ac:spMkLst>
            <pc:docMk/>
            <pc:sldMk cId="925884638" sldId="261"/>
            <ac:spMk id="6" creationId="{BCC9559D-5605-036C-6EE2-88D9D9425358}"/>
          </ac:spMkLst>
        </pc:spChg>
        <pc:grpChg chg="add del">
          <ac:chgData name="Hanson Chaney" userId="S::jchane16@students.kennesaw.edu::847fdbd5-1d30-4d49-84be-3167d584d6fa" providerId="AD" clId="Web-{BD090419-8030-733C-F544-6B24ECC5FA7D}" dt="2023-02-19T19:02:04.786" v="22"/>
          <ac:grpSpMkLst>
            <pc:docMk/>
            <pc:sldMk cId="925884638" sldId="261"/>
            <ac:grpSpMk id="8" creationId="{4C184834-E918-6D7F-BB19-8DE934D3E90D}"/>
          </ac:grpSpMkLst>
        </pc:grpChg>
      </pc:sldChg>
      <pc:sldChg chg="modSp">
        <pc:chgData name="Hanson Chaney" userId="S::jchane16@students.kennesaw.edu::847fdbd5-1d30-4d49-84be-3167d584d6fa" providerId="AD" clId="Web-{BD090419-8030-733C-F544-6B24ECC5FA7D}" dt="2023-02-19T18:58:49.546" v="1" actId="20577"/>
        <pc:sldMkLst>
          <pc:docMk/>
          <pc:sldMk cId="1115673251" sldId="262"/>
        </pc:sldMkLst>
        <pc:spChg chg="mod">
          <ac:chgData name="Hanson Chaney" userId="S::jchane16@students.kennesaw.edu::847fdbd5-1d30-4d49-84be-3167d584d6fa" providerId="AD" clId="Web-{BD090419-8030-733C-F544-6B24ECC5FA7D}" dt="2023-02-19T18:58:49.546" v="1" actId="20577"/>
          <ac:spMkLst>
            <pc:docMk/>
            <pc:sldMk cId="1115673251" sldId="262"/>
            <ac:spMk id="3" creationId="{1462A2A5-9598-72FB-C25C-9AE2CE67B333}"/>
          </ac:spMkLst>
        </pc:spChg>
      </pc:sldChg>
    </pc:docChg>
  </pc:docChgLst>
  <pc:docChgLst>
    <pc:chgData name="Cooper Newlin" userId="d752c8b9-d0f5-43f2-932a-4d185a9d5b1c" providerId="ADAL" clId="{127843D3-59F8-EC49-B0F7-0D6803AFDFE0}"/>
    <pc:docChg chg="undo custSel modSld">
      <pc:chgData name="Cooper Newlin" userId="d752c8b9-d0f5-43f2-932a-4d185a9d5b1c" providerId="ADAL" clId="{127843D3-59F8-EC49-B0F7-0D6803AFDFE0}" dt="2023-02-20T02:31:39.354" v="46" actId="14100"/>
      <pc:docMkLst>
        <pc:docMk/>
      </pc:docMkLst>
      <pc:sldChg chg="addSp delSp modSp">
        <pc:chgData name="Cooper Newlin" userId="d752c8b9-d0f5-43f2-932a-4d185a9d5b1c" providerId="ADAL" clId="{127843D3-59F8-EC49-B0F7-0D6803AFDFE0}" dt="2023-02-20T02:27:38.906" v="13" actId="931"/>
        <pc:sldMkLst>
          <pc:docMk/>
          <pc:sldMk cId="109857222" sldId="256"/>
        </pc:sldMkLst>
        <pc:picChg chg="add del mod">
          <ac:chgData name="Cooper Newlin" userId="d752c8b9-d0f5-43f2-932a-4d185a9d5b1c" providerId="ADAL" clId="{127843D3-59F8-EC49-B0F7-0D6803AFDFE0}" dt="2023-02-20T02:27:38.906" v="13" actId="931"/>
          <ac:picMkLst>
            <pc:docMk/>
            <pc:sldMk cId="109857222" sldId="256"/>
            <ac:picMk id="4" creationId="{4C7E84F0-1B8E-C574-CDD7-0433B05E0099}"/>
          </ac:picMkLst>
        </pc:picChg>
        <pc:picChg chg="add del mod">
          <ac:chgData name="Cooper Newlin" userId="d752c8b9-d0f5-43f2-932a-4d185a9d5b1c" providerId="ADAL" clId="{127843D3-59F8-EC49-B0F7-0D6803AFDFE0}" dt="2023-02-20T02:27:35.161" v="10" actId="571"/>
          <ac:picMkLst>
            <pc:docMk/>
            <pc:sldMk cId="109857222" sldId="256"/>
            <ac:picMk id="6" creationId="{45EEFCE5-7D91-BADD-0F92-815E54F416C6}"/>
          </ac:picMkLst>
        </pc:picChg>
      </pc:sldChg>
      <pc:sldChg chg="addSp modSp">
        <pc:chgData name="Cooper Newlin" userId="d752c8b9-d0f5-43f2-932a-4d185a9d5b1c" providerId="ADAL" clId="{127843D3-59F8-EC49-B0F7-0D6803AFDFE0}" dt="2023-02-20T02:31:39.354" v="46" actId="14100"/>
        <pc:sldMkLst>
          <pc:docMk/>
          <pc:sldMk cId="2735968173" sldId="264"/>
        </pc:sldMkLst>
        <pc:spChg chg="add mod">
          <ac:chgData name="Cooper Newlin" userId="d752c8b9-d0f5-43f2-932a-4d185a9d5b1c" providerId="ADAL" clId="{127843D3-59F8-EC49-B0F7-0D6803AFDFE0}" dt="2023-02-20T02:31:39.354" v="46" actId="14100"/>
          <ac:spMkLst>
            <pc:docMk/>
            <pc:sldMk cId="2735968173" sldId="264"/>
            <ac:spMk id="9" creationId="{5B5A924F-937C-9ADA-F7EB-FC8329FB1D68}"/>
          </ac:spMkLst>
        </pc:spChg>
        <pc:picChg chg="add mod">
          <ac:chgData name="Cooper Newlin" userId="d752c8b9-d0f5-43f2-932a-4d185a9d5b1c" providerId="ADAL" clId="{127843D3-59F8-EC49-B0F7-0D6803AFDFE0}" dt="2023-02-20T02:30:37.576" v="27" actId="14100"/>
          <ac:picMkLst>
            <pc:docMk/>
            <pc:sldMk cId="2735968173" sldId="264"/>
            <ac:picMk id="7" creationId="{B2684FCD-DB6F-9264-F289-A1C1232FB4E5}"/>
          </ac:picMkLst>
        </pc:picChg>
      </pc:sldChg>
    </pc:docChg>
  </pc:docChgLst>
  <pc:docChgLst>
    <pc:chgData name="Grant Burke" userId="S::gburke11@students.kennesaw.edu::5f9c4905-b387-49fb-a1ed-80e70f7dbbf2" providerId="AD" clId="Web-{5E236EF2-D13E-DD9D-AA56-7E12FBA27DBA}"/>
    <pc:docChg chg="modSld">
      <pc:chgData name="Grant Burke" userId="S::gburke11@students.kennesaw.edu::5f9c4905-b387-49fb-a1ed-80e70f7dbbf2" providerId="AD" clId="Web-{5E236EF2-D13E-DD9D-AA56-7E12FBA27DBA}" dt="2023-02-22T17:17:03.519" v="4" actId="1076"/>
      <pc:docMkLst>
        <pc:docMk/>
      </pc:docMkLst>
      <pc:sldChg chg="modSp">
        <pc:chgData name="Grant Burke" userId="S::gburke11@students.kennesaw.edu::5f9c4905-b387-49fb-a1ed-80e70f7dbbf2" providerId="AD" clId="Web-{5E236EF2-D13E-DD9D-AA56-7E12FBA27DBA}" dt="2023-02-22T17:14:04.636" v="2" actId="1076"/>
        <pc:sldMkLst>
          <pc:docMk/>
          <pc:sldMk cId="925884638" sldId="261"/>
        </pc:sldMkLst>
        <pc:spChg chg="mod">
          <ac:chgData name="Grant Burke" userId="S::gburke11@students.kennesaw.edu::5f9c4905-b387-49fb-a1ed-80e70f7dbbf2" providerId="AD" clId="Web-{5E236EF2-D13E-DD9D-AA56-7E12FBA27DBA}" dt="2023-02-22T17:13:56.667" v="1" actId="1076"/>
          <ac:spMkLst>
            <pc:docMk/>
            <pc:sldMk cId="925884638" sldId="261"/>
            <ac:spMk id="6" creationId="{BCC9559D-5605-036C-6EE2-88D9D9425358}"/>
          </ac:spMkLst>
        </pc:spChg>
        <pc:picChg chg="mod">
          <ac:chgData name="Grant Burke" userId="S::gburke11@students.kennesaw.edu::5f9c4905-b387-49fb-a1ed-80e70f7dbbf2" providerId="AD" clId="Web-{5E236EF2-D13E-DD9D-AA56-7E12FBA27DBA}" dt="2023-02-22T17:14:04.636" v="2" actId="1076"/>
          <ac:picMkLst>
            <pc:docMk/>
            <pc:sldMk cId="925884638" sldId="261"/>
            <ac:picMk id="7" creationId="{FCC22440-3B20-266F-683E-9297C20967C4}"/>
          </ac:picMkLst>
        </pc:picChg>
      </pc:sldChg>
      <pc:sldChg chg="modSp">
        <pc:chgData name="Grant Burke" userId="S::gburke11@students.kennesaw.edu::5f9c4905-b387-49fb-a1ed-80e70f7dbbf2" providerId="AD" clId="Web-{5E236EF2-D13E-DD9D-AA56-7E12FBA27DBA}" dt="2023-02-22T17:17:03.519" v="4" actId="1076"/>
        <pc:sldMkLst>
          <pc:docMk/>
          <pc:sldMk cId="306387148" sldId="263"/>
        </pc:sldMkLst>
        <pc:spChg chg="mod">
          <ac:chgData name="Grant Burke" userId="S::gburke11@students.kennesaw.edu::5f9c4905-b387-49fb-a1ed-80e70f7dbbf2" providerId="AD" clId="Web-{5E236EF2-D13E-DD9D-AA56-7E12FBA27DBA}" dt="2023-02-22T17:17:03.519" v="4" actId="1076"/>
          <ac:spMkLst>
            <pc:docMk/>
            <pc:sldMk cId="306387148" sldId="263"/>
            <ac:spMk id="3" creationId="{37955450-26E8-70A9-7A84-05684EDA7D0F}"/>
          </ac:spMkLst>
        </pc:spChg>
      </pc:sldChg>
    </pc:docChg>
  </pc:docChgLst>
  <pc:docChgLst>
    <pc:chgData name="Hanson Chaney" userId="S::jchane16@students.kennesaw.edu::847fdbd5-1d30-4d49-84be-3167d584d6fa" providerId="AD" clId="Web-{FFB43DBA-04C4-4410-9F25-EE0664B39EC8}"/>
    <pc:docChg chg="addSld modSld addMainMaster delMainMaster">
      <pc:chgData name="Hanson Chaney" userId="S::jchane16@students.kennesaw.edu::847fdbd5-1d30-4d49-84be-3167d584d6fa" providerId="AD" clId="Web-{FFB43DBA-04C4-4410-9F25-EE0664B39EC8}" dt="2023-02-16T15:21:33.041" v="158" actId="20577"/>
      <pc:docMkLst>
        <pc:docMk/>
      </pc:docMkLst>
      <pc:sldChg chg="addSp delSp modSp mod setBg modClrScheme setClrOvrMap chgLayout">
        <pc:chgData name="Hanson Chaney" userId="S::jchane16@students.kennesaw.edu::847fdbd5-1d30-4d49-84be-3167d584d6fa" providerId="AD" clId="Web-{FFB43DBA-04C4-4410-9F25-EE0664B39EC8}" dt="2023-02-16T15:02:20.959" v="59" actId="20577"/>
        <pc:sldMkLst>
          <pc:docMk/>
          <pc:sldMk cId="109857222" sldId="256"/>
        </pc:sldMkLst>
        <pc:spChg chg="mod">
          <ac:chgData name="Hanson Chaney" userId="S::jchane16@students.kennesaw.edu::847fdbd5-1d30-4d49-84be-3167d584d6fa" providerId="AD" clId="Web-{FFB43DBA-04C4-4410-9F25-EE0664B39EC8}" dt="2023-02-16T15:01:56.099" v="4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nson Chaney" userId="S::jchane16@students.kennesaw.edu::847fdbd5-1d30-4d49-84be-3167d584d6fa" providerId="AD" clId="Web-{FFB43DBA-04C4-4410-9F25-EE0664B39EC8}" dt="2023-02-16T15:02:20.959" v="59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74" v="38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27" v="37"/>
          <ac:spMkLst>
            <pc:docMk/>
            <pc:sldMk cId="109857222" sldId="256"/>
            <ac:spMk id="11" creationId="{5DCB5928-DC7D-4612-9922-441966E15627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27" v="37"/>
          <ac:spMkLst>
            <pc:docMk/>
            <pc:sldMk cId="109857222" sldId="256"/>
            <ac:spMk id="12" creationId="{682C1161-1736-45EC-99B7-33F3CAE9D517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27" v="37"/>
          <ac:spMkLst>
            <pc:docMk/>
            <pc:sldMk cId="109857222" sldId="256"/>
            <ac:spMk id="13" creationId="{84D4DDB8-B68F-45B0-9F62-C4279996F672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4:59:44.298" v="35"/>
          <ac:spMkLst>
            <pc:docMk/>
            <pc:sldMk cId="109857222" sldId="256"/>
            <ac:spMk id="14" creationId="{0149A9F6-B857-488C-AC3A-007B78165715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4:59:44.298" v="35"/>
          <ac:spMkLst>
            <pc:docMk/>
            <pc:sldMk cId="109857222" sldId="256"/>
            <ac:spMk id="16" creationId="{249EFD05-C377-44BE-91F0-1D17C1D9BF60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27" v="37"/>
          <ac:spMkLst>
            <pc:docMk/>
            <pc:sldMk cId="109857222" sldId="256"/>
            <ac:spMk id="20" creationId="{AF2F604E-43BE-4DC3-B983-E071523364F8}"/>
          </ac:spMkLst>
        </pc:spChg>
        <pc:spChg chg="add del">
          <ac:chgData name="Hanson Chaney" userId="S::jchane16@students.kennesaw.edu::847fdbd5-1d30-4d49-84be-3167d584d6fa" providerId="AD" clId="Web-{FFB43DBA-04C4-4410-9F25-EE0664B39EC8}" dt="2023-02-16T15:00:00.627" v="37"/>
          <ac:spMkLst>
            <pc:docMk/>
            <pc:sldMk cId="109857222" sldId="256"/>
            <ac:spMk id="22" creationId="{08C9B587-E65E-4B52-B37C-ABEBB6E87928}"/>
          </ac:spMkLst>
        </pc:spChg>
        <pc:spChg chg="add">
          <ac:chgData name="Hanson Chaney" userId="S::jchane16@students.kennesaw.edu::847fdbd5-1d30-4d49-84be-3167d584d6fa" providerId="AD" clId="Web-{FFB43DBA-04C4-4410-9F25-EE0664B39EC8}" dt="2023-02-16T15:00:00.674" v="38"/>
          <ac:spMkLst>
            <pc:docMk/>
            <pc:sldMk cId="109857222" sldId="256"/>
            <ac:spMk id="24" creationId="{56927B1C-2055-4F66-A747-7DB82B79E578}"/>
          </ac:spMkLst>
        </pc:spChg>
        <pc:spChg chg="add">
          <ac:chgData name="Hanson Chaney" userId="S::jchane16@students.kennesaw.edu::847fdbd5-1d30-4d49-84be-3167d584d6fa" providerId="AD" clId="Web-{FFB43DBA-04C4-4410-9F25-EE0664B39EC8}" dt="2023-02-16T15:00:00.674" v="38"/>
          <ac:spMkLst>
            <pc:docMk/>
            <pc:sldMk cId="109857222" sldId="256"/>
            <ac:spMk id="25" creationId="{BA92B251-4A53-4024-BFEB-4894511C77A2}"/>
          </ac:spMkLst>
        </pc:spChg>
        <pc:grpChg chg="add del">
          <ac:chgData name="Hanson Chaney" userId="S::jchane16@students.kennesaw.edu::847fdbd5-1d30-4d49-84be-3167d584d6fa" providerId="AD" clId="Web-{FFB43DBA-04C4-4410-9F25-EE0664B39EC8}" dt="2023-02-16T14:59:44.298" v="35"/>
          <ac:grpSpMkLst>
            <pc:docMk/>
            <pc:sldMk cId="109857222" sldId="256"/>
            <ac:grpSpMk id="18" creationId="{F2FD01A0-E6FF-41CD-AEBD-279232B90D43}"/>
          </ac:grpSpMkLst>
        </pc:grpChg>
        <pc:grpChg chg="add del">
          <ac:chgData name="Hanson Chaney" userId="S::jchane16@students.kennesaw.edu::847fdbd5-1d30-4d49-84be-3167d584d6fa" providerId="AD" clId="Web-{FFB43DBA-04C4-4410-9F25-EE0664B39EC8}" dt="2023-02-16T14:59:44.298" v="35"/>
          <ac:grpSpMkLst>
            <pc:docMk/>
            <pc:sldMk cId="109857222" sldId="256"/>
            <ac:grpSpMk id="23" creationId="{3C9AA14C-80A4-427C-A911-28CD20C56E5E}"/>
          </ac:grpSpMkLst>
        </pc:grpChg>
        <pc:picChg chg="add mod">
          <ac:chgData name="Hanson Chaney" userId="S::jchane16@students.kennesaw.edu::847fdbd5-1d30-4d49-84be-3167d584d6fa" providerId="AD" clId="Web-{FFB43DBA-04C4-4410-9F25-EE0664B39EC8}" dt="2023-02-16T15:00:00.674" v="38"/>
          <ac:picMkLst>
            <pc:docMk/>
            <pc:sldMk cId="109857222" sldId="256"/>
            <ac:picMk id="4" creationId="{B51C2BD4-993A-877F-F119-055FFC2D8C03}"/>
          </ac:picMkLst>
        </pc:picChg>
        <pc:cxnChg chg="add">
          <ac:chgData name="Hanson Chaney" userId="S::jchane16@students.kennesaw.edu::847fdbd5-1d30-4d49-84be-3167d584d6fa" providerId="AD" clId="Web-{FFB43DBA-04C4-4410-9F25-EE0664B39EC8}" dt="2023-02-16T15:00:00.674" v="38"/>
          <ac:cxnSpMkLst>
            <pc:docMk/>
            <pc:sldMk cId="109857222" sldId="256"/>
            <ac:cxnSpMk id="26" creationId="{48A448B8-5E47-4A21-B872-FCB55ADBF28F}"/>
          </ac:cxnSpMkLst>
        </pc:cxnChg>
      </pc:sldChg>
      <pc:sldChg chg="addSp delSp modSp new">
        <pc:chgData name="Hanson Chaney" userId="S::jchane16@students.kennesaw.edu::847fdbd5-1d30-4d49-84be-3167d584d6fa" providerId="AD" clId="Web-{FFB43DBA-04C4-4410-9F25-EE0664B39EC8}" dt="2023-02-16T15:18:43.145" v="97" actId="14100"/>
        <pc:sldMkLst>
          <pc:docMk/>
          <pc:sldMk cId="2251514460" sldId="257"/>
        </pc:sldMkLst>
        <pc:spChg chg="mod">
          <ac:chgData name="Hanson Chaney" userId="S::jchane16@students.kennesaw.edu::847fdbd5-1d30-4d49-84be-3167d584d6fa" providerId="AD" clId="Web-{FFB43DBA-04C4-4410-9F25-EE0664B39EC8}" dt="2023-02-16T15:04:00.759" v="78" actId="20577"/>
          <ac:spMkLst>
            <pc:docMk/>
            <pc:sldMk cId="2251514460" sldId="257"/>
            <ac:spMk id="2" creationId="{D32DDDCE-FA71-F35B-8847-DEEBBEAD6DA7}"/>
          </ac:spMkLst>
        </pc:spChg>
        <pc:spChg chg="del">
          <ac:chgData name="Hanson Chaney" userId="S::jchane16@students.kennesaw.edu::847fdbd5-1d30-4d49-84be-3167d584d6fa" providerId="AD" clId="Web-{FFB43DBA-04C4-4410-9F25-EE0664B39EC8}" dt="2023-02-16T15:07:51.579" v="79"/>
          <ac:spMkLst>
            <pc:docMk/>
            <pc:sldMk cId="2251514460" sldId="257"/>
            <ac:spMk id="3" creationId="{6BB9B147-D894-6F43-3FFC-067C4B4C750A}"/>
          </ac:spMkLst>
        </pc:spChg>
        <pc:picChg chg="add mod modCrop">
          <ac:chgData name="Hanson Chaney" userId="S::jchane16@students.kennesaw.edu::847fdbd5-1d30-4d49-84be-3167d584d6fa" providerId="AD" clId="Web-{FFB43DBA-04C4-4410-9F25-EE0664B39EC8}" dt="2023-02-16T15:18:43.145" v="97" actId="14100"/>
          <ac:picMkLst>
            <pc:docMk/>
            <pc:sldMk cId="2251514460" sldId="257"/>
            <ac:picMk id="4" creationId="{43286C5D-D7D7-CDD0-04EE-7F707ACDB602}"/>
          </ac:picMkLst>
        </pc:picChg>
        <pc:picChg chg="add mod modCrop">
          <ac:chgData name="Hanson Chaney" userId="S::jchane16@students.kennesaw.edu::847fdbd5-1d30-4d49-84be-3167d584d6fa" providerId="AD" clId="Web-{FFB43DBA-04C4-4410-9F25-EE0664B39EC8}" dt="2023-02-16T15:18:14.941" v="95" actId="1076"/>
          <ac:picMkLst>
            <pc:docMk/>
            <pc:sldMk cId="2251514460" sldId="257"/>
            <ac:picMk id="5" creationId="{9139E312-CEB9-C2DC-779D-CC102B5BA51B}"/>
          </ac:picMkLst>
        </pc:picChg>
      </pc:sldChg>
      <pc:sldChg chg="modSp new">
        <pc:chgData name="Hanson Chaney" userId="S::jchane16@students.kennesaw.edu::847fdbd5-1d30-4d49-84be-3167d584d6fa" providerId="AD" clId="Web-{FFB43DBA-04C4-4410-9F25-EE0664B39EC8}" dt="2023-02-16T15:19:16.787" v="103" actId="20577"/>
        <pc:sldMkLst>
          <pc:docMk/>
          <pc:sldMk cId="1873685441" sldId="258"/>
        </pc:sldMkLst>
        <pc:spChg chg="mod">
          <ac:chgData name="Hanson Chaney" userId="S::jchane16@students.kennesaw.edu::847fdbd5-1d30-4d49-84be-3167d584d6fa" providerId="AD" clId="Web-{FFB43DBA-04C4-4410-9F25-EE0664B39EC8}" dt="2023-02-16T15:19:16.787" v="103" actId="20577"/>
          <ac:spMkLst>
            <pc:docMk/>
            <pc:sldMk cId="1873685441" sldId="258"/>
            <ac:spMk id="2" creationId="{7372BFBC-F406-51BB-FFC3-CE5DC7245BB0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19:43.366" v="109" actId="20577"/>
        <pc:sldMkLst>
          <pc:docMk/>
          <pc:sldMk cId="2626827433" sldId="259"/>
        </pc:sldMkLst>
        <pc:spChg chg="mod">
          <ac:chgData name="Hanson Chaney" userId="S::jchane16@students.kennesaw.edu::847fdbd5-1d30-4d49-84be-3167d584d6fa" providerId="AD" clId="Web-{FFB43DBA-04C4-4410-9F25-EE0664B39EC8}" dt="2023-02-16T15:19:43.366" v="109" actId="20577"/>
          <ac:spMkLst>
            <pc:docMk/>
            <pc:sldMk cId="2626827433" sldId="259"/>
            <ac:spMk id="2" creationId="{B3948AFE-2B64-F499-89E7-925E4C990F50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20:05.711" v="120" actId="20577"/>
        <pc:sldMkLst>
          <pc:docMk/>
          <pc:sldMk cId="311127481" sldId="260"/>
        </pc:sldMkLst>
        <pc:spChg chg="mod">
          <ac:chgData name="Hanson Chaney" userId="S::jchane16@students.kennesaw.edu::847fdbd5-1d30-4d49-84be-3167d584d6fa" providerId="AD" clId="Web-{FFB43DBA-04C4-4410-9F25-EE0664B39EC8}" dt="2023-02-16T15:20:05.711" v="120" actId="20577"/>
          <ac:spMkLst>
            <pc:docMk/>
            <pc:sldMk cId="311127481" sldId="260"/>
            <ac:spMk id="2" creationId="{3C81F46F-5AD1-0A45-B1EB-A3835AAB600E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20:16.164" v="125" actId="20577"/>
        <pc:sldMkLst>
          <pc:docMk/>
          <pc:sldMk cId="925884638" sldId="261"/>
        </pc:sldMkLst>
        <pc:spChg chg="mod">
          <ac:chgData name="Hanson Chaney" userId="S::jchane16@students.kennesaw.edu::847fdbd5-1d30-4d49-84be-3167d584d6fa" providerId="AD" clId="Web-{FFB43DBA-04C4-4410-9F25-EE0664B39EC8}" dt="2023-02-16T15:20:16.164" v="125" actId="20577"/>
          <ac:spMkLst>
            <pc:docMk/>
            <pc:sldMk cId="925884638" sldId="261"/>
            <ac:spMk id="2" creationId="{7F5AF09D-46B3-49E4-580E-0117C5DB764B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20:50.352" v="141" actId="20577"/>
        <pc:sldMkLst>
          <pc:docMk/>
          <pc:sldMk cId="1115673251" sldId="262"/>
        </pc:sldMkLst>
        <pc:spChg chg="mod">
          <ac:chgData name="Hanson Chaney" userId="S::jchane16@students.kennesaw.edu::847fdbd5-1d30-4d49-84be-3167d584d6fa" providerId="AD" clId="Web-{FFB43DBA-04C4-4410-9F25-EE0664B39EC8}" dt="2023-02-16T15:20:50.352" v="141" actId="20577"/>
          <ac:spMkLst>
            <pc:docMk/>
            <pc:sldMk cId="1115673251" sldId="262"/>
            <ac:spMk id="2" creationId="{B1991A9D-099A-0522-16E6-738D1C6E80DD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21:07.243" v="150" actId="20577"/>
        <pc:sldMkLst>
          <pc:docMk/>
          <pc:sldMk cId="306387148" sldId="263"/>
        </pc:sldMkLst>
        <pc:spChg chg="mod">
          <ac:chgData name="Hanson Chaney" userId="S::jchane16@students.kennesaw.edu::847fdbd5-1d30-4d49-84be-3167d584d6fa" providerId="AD" clId="Web-{FFB43DBA-04C4-4410-9F25-EE0664B39EC8}" dt="2023-02-16T15:21:07.243" v="150" actId="20577"/>
          <ac:spMkLst>
            <pc:docMk/>
            <pc:sldMk cId="306387148" sldId="263"/>
            <ac:spMk id="2" creationId="{B8459392-B25F-0D7E-4923-FFCB2ACF13A6}"/>
          </ac:spMkLst>
        </pc:spChg>
      </pc:sldChg>
      <pc:sldChg chg="modSp new">
        <pc:chgData name="Hanson Chaney" userId="S::jchane16@students.kennesaw.edu::847fdbd5-1d30-4d49-84be-3167d584d6fa" providerId="AD" clId="Web-{FFB43DBA-04C4-4410-9F25-EE0664B39EC8}" dt="2023-02-16T15:21:33.041" v="158" actId="20577"/>
        <pc:sldMkLst>
          <pc:docMk/>
          <pc:sldMk cId="2735968173" sldId="264"/>
        </pc:sldMkLst>
        <pc:spChg chg="mod">
          <ac:chgData name="Hanson Chaney" userId="S::jchane16@students.kennesaw.edu::847fdbd5-1d30-4d49-84be-3167d584d6fa" providerId="AD" clId="Web-{FFB43DBA-04C4-4410-9F25-EE0664B39EC8}" dt="2023-02-16T15:21:33.041" v="158" actId="20577"/>
          <ac:spMkLst>
            <pc:docMk/>
            <pc:sldMk cId="2735968173" sldId="264"/>
            <ac:spMk id="2" creationId="{1A3CCDA7-E0C7-BBCE-37EE-61B9971668A1}"/>
          </ac:spMkLst>
        </pc:spChg>
      </pc:sldChg>
      <pc:sldMasterChg chg="add del addSldLayout delSldLayout">
        <pc:chgData name="Hanson Chaney" userId="S::jchane16@students.kennesaw.edu::847fdbd5-1d30-4d49-84be-3167d584d6fa" providerId="AD" clId="Web-{FFB43DBA-04C4-4410-9F25-EE0664B39EC8}" dt="2023-02-16T15:00:00.674" v="38"/>
        <pc:sldMasterMkLst>
          <pc:docMk/>
          <pc:sldMasterMk cId="2460954070" sldId="2147483660"/>
        </pc:sldMasterMkLst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Hanson Chaney" userId="S::jchane16@students.kennesaw.edu::847fdbd5-1d30-4d49-84be-3167d584d6fa" providerId="AD" clId="Web-{FFB43DBA-04C4-4410-9F25-EE0664B39EC8}" dt="2023-02-16T15:00:00.674" v="38"/>
        <pc:sldMasterMkLst>
          <pc:docMk/>
          <pc:sldMasterMk cId="3012587709" sldId="2147483672"/>
        </pc:sldMasterMkLst>
        <pc:sldLayoutChg chg="ad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177983241" sldId="2147483673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851602832" sldId="2147483674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3918555724" sldId="2147483675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208201754" sldId="2147483676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1698823077" sldId="2147483677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3388065478" sldId="2147483678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455219251" sldId="2147483679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1617779188" sldId="2147483680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029972609" sldId="2147483681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1010302238" sldId="2147483682"/>
          </pc:sldLayoutMkLst>
        </pc:sldLayoutChg>
        <pc:sldLayoutChg chg="add replId">
          <pc:chgData name="Hanson Chaney" userId="S::jchane16@students.kennesaw.edu::847fdbd5-1d30-4d49-84be-3167d584d6fa" providerId="AD" clId="Web-{FFB43DBA-04C4-4410-9F25-EE0664B39EC8}" dt="2023-02-16T15:00:00.674" v="38"/>
          <pc:sldLayoutMkLst>
            <pc:docMk/>
            <pc:sldMasterMk cId="3012587709" sldId="2147483672"/>
            <pc:sldLayoutMk cId="22343599" sldId="2147483683"/>
          </pc:sldLayoutMkLst>
        </pc:sldLayoutChg>
      </pc:sldMasterChg>
      <pc:sldMasterChg chg="add del addSldLayout delSldLayout">
        <pc:chgData name="Hanson Chaney" userId="S::jchane16@students.kennesaw.edu::847fdbd5-1d30-4d49-84be-3167d584d6fa" providerId="AD" clId="Web-{FFB43DBA-04C4-4410-9F25-EE0664B39EC8}" dt="2023-02-16T14:59:44.298" v="35"/>
        <pc:sldMasterMkLst>
          <pc:docMk/>
          <pc:sldMasterMk cId="1160888537" sldId="2147483737"/>
        </pc:sldMasterMkLst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3207692056" sldId="2147483726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1468450023" sldId="2147483727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2473671049" sldId="2147483728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1260794206" sldId="2147483729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2827635578" sldId="2147483730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3761903268" sldId="2147483731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2793159297" sldId="2147483732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4098676316" sldId="2147483733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3332960209" sldId="2147483734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362255515" sldId="2147483735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4:59:44.298" v="35"/>
          <pc:sldLayoutMkLst>
            <pc:docMk/>
            <pc:sldMasterMk cId="1160888537" sldId="2147483737"/>
            <pc:sldLayoutMk cId="540995153" sldId="2147483736"/>
          </pc:sldLayoutMkLst>
        </pc:sldLayoutChg>
      </pc:sldMasterChg>
      <pc:sldMasterChg chg="add del addSldLayout delSldLayout">
        <pc:chgData name="Hanson Chaney" userId="S::jchane16@students.kennesaw.edu::847fdbd5-1d30-4d49-84be-3167d584d6fa" providerId="AD" clId="Web-{FFB43DBA-04C4-4410-9F25-EE0664B39EC8}" dt="2023-02-16T15:00:00.627" v="37"/>
        <pc:sldMasterMkLst>
          <pc:docMk/>
          <pc:sldMasterMk cId="1638588911" sldId="2147483750"/>
        </pc:sldMasterMkLst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2929186161" sldId="2147483739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3087321917" sldId="2147483740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530684941" sldId="2147483741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2503878140" sldId="2147483742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2145278632" sldId="2147483743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13622656" sldId="2147483744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1648554189" sldId="2147483745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3772734243" sldId="2147483746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1112463337" sldId="2147483747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2459306374" sldId="2147483748"/>
          </pc:sldLayoutMkLst>
        </pc:sldLayoutChg>
        <pc:sldLayoutChg chg="add del">
          <pc:chgData name="Hanson Chaney" userId="S::jchane16@students.kennesaw.edu::847fdbd5-1d30-4d49-84be-3167d584d6fa" providerId="AD" clId="Web-{FFB43DBA-04C4-4410-9F25-EE0664B39EC8}" dt="2023-02-16T15:00:00.627" v="37"/>
          <pc:sldLayoutMkLst>
            <pc:docMk/>
            <pc:sldMasterMk cId="1638588911" sldId="2147483750"/>
            <pc:sldLayoutMk cId="627687212" sldId="2147483749"/>
          </pc:sldLayoutMkLst>
        </pc:sldLayoutChg>
      </pc:sldMasterChg>
    </pc:docChg>
  </pc:docChgLst>
  <pc:docChgLst>
    <pc:chgData name="Grant Burke" userId="S::gburke11@students.kennesaw.edu::5f9c4905-b387-49fb-a1ed-80e70f7dbbf2" providerId="AD" clId="Web-{37ADD988-D32F-EED4-388B-722BDEDA96CC}"/>
    <pc:docChg chg="modSld">
      <pc:chgData name="Grant Burke" userId="S::gburke11@students.kennesaw.edu::5f9c4905-b387-49fb-a1ed-80e70f7dbbf2" providerId="AD" clId="Web-{37ADD988-D32F-EED4-388B-722BDEDA96CC}" dt="2023-02-20T02:05:09.019" v="86"/>
      <pc:docMkLst>
        <pc:docMk/>
      </pc:docMkLst>
      <pc:sldChg chg="addSp delSp modSp">
        <pc:chgData name="Grant Burke" userId="S::gburke11@students.kennesaw.edu::5f9c4905-b387-49fb-a1ed-80e70f7dbbf2" providerId="AD" clId="Web-{37ADD988-D32F-EED4-388B-722BDEDA96CC}" dt="2023-02-20T02:05:09.019" v="86"/>
        <pc:sldMkLst>
          <pc:docMk/>
          <pc:sldMk cId="2735968173" sldId="264"/>
        </pc:sldMkLst>
        <pc:spChg chg="del">
          <ac:chgData name="Grant Burke" userId="S::gburke11@students.kennesaw.edu::5f9c4905-b387-49fb-a1ed-80e70f7dbbf2" providerId="AD" clId="Web-{37ADD988-D32F-EED4-388B-722BDEDA96CC}" dt="2023-02-20T02:05:09.019" v="86"/>
          <ac:spMkLst>
            <pc:docMk/>
            <pc:sldMk cId="2735968173" sldId="264"/>
            <ac:spMk id="2" creationId="{1A3CCDA7-E0C7-BBCE-37EE-61B9971668A1}"/>
          </ac:spMkLst>
        </pc:spChg>
        <pc:spChg chg="add mod">
          <ac:chgData name="Grant Burke" userId="S::gburke11@students.kennesaw.edu::5f9c4905-b387-49fb-a1ed-80e70f7dbbf2" providerId="AD" clId="Web-{37ADD988-D32F-EED4-388B-722BDEDA96CC}" dt="2023-02-20T02:05:08.784" v="85"/>
          <ac:spMkLst>
            <pc:docMk/>
            <pc:sldMk cId="2735968173" sldId="264"/>
            <ac:spMk id="90" creationId="{B6FDF8E9-0879-848D-9ACD-FCCDDE23FC46}"/>
          </ac:spMkLst>
        </pc:spChg>
        <pc:spChg chg="add mod">
          <ac:chgData name="Grant Burke" userId="S::gburke11@students.kennesaw.edu::5f9c4905-b387-49fb-a1ed-80e70f7dbbf2" providerId="AD" clId="Web-{37ADD988-D32F-EED4-388B-722BDEDA96CC}" dt="2023-02-20T02:05:09.019" v="86"/>
          <ac:spMkLst>
            <pc:docMk/>
            <pc:sldMk cId="2735968173" sldId="264"/>
            <ac:spMk id="92" creationId="{67B3D005-C1EC-805A-8D9F-D750F97CBF87}"/>
          </ac:spMkLst>
        </pc:spChg>
        <pc:picChg chg="del">
          <ac:chgData name="Grant Burke" userId="S::gburke11@students.kennesaw.edu::5f9c4905-b387-49fb-a1ed-80e70f7dbbf2" providerId="AD" clId="Web-{37ADD988-D32F-EED4-388B-722BDEDA96CC}" dt="2023-02-20T02:05:08.534" v="51"/>
          <ac:picMkLst>
            <pc:docMk/>
            <pc:sldMk cId="2735968173" sldId="264"/>
            <ac:picMk id="3" creationId="{FD8486C4-4EEA-7468-D7D0-C254AD60347B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784" v="85"/>
          <ac:picMkLst>
            <pc:docMk/>
            <pc:sldMk cId="2735968173" sldId="264"/>
            <ac:picMk id="4" creationId="{9C110F58-17AF-4F0B-8AA8-2490E2A49C5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83"/>
          <ac:picMkLst>
            <pc:docMk/>
            <pc:sldMk cId="2735968173" sldId="264"/>
            <ac:picMk id="5" creationId="{32C62381-334D-E61F-390E-430C7E47B8B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84"/>
          <ac:picMkLst>
            <pc:docMk/>
            <pc:sldMk cId="2735968173" sldId="264"/>
            <ac:picMk id="6" creationId="{39BC7CB3-8E16-0ED0-9C7F-47E412910FD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82"/>
          <ac:picMkLst>
            <pc:docMk/>
            <pc:sldMk cId="2735968173" sldId="264"/>
            <ac:picMk id="7" creationId="{67C157F9-09C2-A27A-99F4-EB301F41C1F0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0"/>
          <ac:picMkLst>
            <pc:docMk/>
            <pc:sldMk cId="2735968173" sldId="264"/>
            <ac:picMk id="8" creationId="{2CFA3C13-FAC4-4079-8845-381EF0C743B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9"/>
          <ac:picMkLst>
            <pc:docMk/>
            <pc:sldMk cId="2735968173" sldId="264"/>
            <ac:picMk id="9" creationId="{7837484E-849B-B3C6-B539-E74303D0272D}"/>
          </ac:picMkLst>
        </pc:picChg>
        <pc:picChg chg="del mod">
          <ac:chgData name="Grant Burke" userId="S::gburke11@students.kennesaw.edu::5f9c4905-b387-49fb-a1ed-80e70f7dbbf2" providerId="AD" clId="Web-{37ADD988-D32F-EED4-388B-722BDEDA96CC}" dt="2023-02-20T02:05:08.534" v="81"/>
          <ac:picMkLst>
            <pc:docMk/>
            <pc:sldMk cId="2735968173" sldId="264"/>
            <ac:picMk id="10" creationId="{3F68FE51-5117-B93A-E5F3-9CD548331671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48.674" v="13"/>
          <ac:picMkLst>
            <pc:docMk/>
            <pc:sldMk cId="2735968173" sldId="264"/>
            <ac:picMk id="11" creationId="{BAE9DF39-C18C-3CAF-CDD3-7C68997AB99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80"/>
          <ac:picMkLst>
            <pc:docMk/>
            <pc:sldMk cId="2735968173" sldId="264"/>
            <ac:picMk id="12" creationId="{923598EF-2340-2B19-CB34-5EBACEF967B8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9"/>
          <ac:picMkLst>
            <pc:docMk/>
            <pc:sldMk cId="2735968173" sldId="264"/>
            <ac:picMk id="13" creationId="{2B3DCAFC-9D76-C779-B3C7-52C347C8A74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8"/>
          <ac:picMkLst>
            <pc:docMk/>
            <pc:sldMk cId="2735968173" sldId="264"/>
            <ac:picMk id="14" creationId="{60D9D637-AFB4-08E0-ED20-AB6FD97B823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7"/>
          <ac:picMkLst>
            <pc:docMk/>
            <pc:sldMk cId="2735968173" sldId="264"/>
            <ac:picMk id="15" creationId="{578FBC67-83D2-8390-3D46-617A9312623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6"/>
          <ac:picMkLst>
            <pc:docMk/>
            <pc:sldMk cId="2735968173" sldId="264"/>
            <ac:picMk id="16" creationId="{C853EBA8-4A13-9D7F-3883-FF910DFD67D3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5"/>
          <ac:picMkLst>
            <pc:docMk/>
            <pc:sldMk cId="2735968173" sldId="264"/>
            <ac:picMk id="17" creationId="{1F1A5D40-BC2B-BCE2-D59E-0B1DEEA4EE5E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4"/>
          <ac:picMkLst>
            <pc:docMk/>
            <pc:sldMk cId="2735968173" sldId="264"/>
            <ac:picMk id="18" creationId="{CADFABDA-6636-B6CF-1084-DA54448E3613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3"/>
          <ac:picMkLst>
            <pc:docMk/>
            <pc:sldMk cId="2735968173" sldId="264"/>
            <ac:picMk id="19" creationId="{8E096EBF-7713-94A7-3B8E-BE07262B9C1C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2"/>
          <ac:picMkLst>
            <pc:docMk/>
            <pc:sldMk cId="2735968173" sldId="264"/>
            <ac:picMk id="20" creationId="{2F50FD2E-F901-A8B4-D384-CFEF6D25B066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1"/>
          <ac:picMkLst>
            <pc:docMk/>
            <pc:sldMk cId="2735968173" sldId="264"/>
            <ac:picMk id="21" creationId="{DBA2A1CE-8F6B-68BB-6877-A21D22EC217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70"/>
          <ac:picMkLst>
            <pc:docMk/>
            <pc:sldMk cId="2735968173" sldId="264"/>
            <ac:picMk id="22" creationId="{3A09F8F4-FC5A-9621-24B0-67C1127B092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9"/>
          <ac:picMkLst>
            <pc:docMk/>
            <pc:sldMk cId="2735968173" sldId="264"/>
            <ac:picMk id="23" creationId="{CBD33E52-03A8-84AD-991B-487D4860E07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8"/>
          <ac:picMkLst>
            <pc:docMk/>
            <pc:sldMk cId="2735968173" sldId="264"/>
            <ac:picMk id="24" creationId="{336C05C9-4CE0-5D52-F42D-7A5498CD6FF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7"/>
          <ac:picMkLst>
            <pc:docMk/>
            <pc:sldMk cId="2735968173" sldId="264"/>
            <ac:picMk id="25" creationId="{F9D650B6-A5F8-538C-7FB9-3BD8AB740A08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6"/>
          <ac:picMkLst>
            <pc:docMk/>
            <pc:sldMk cId="2735968173" sldId="264"/>
            <ac:picMk id="26" creationId="{46426DF5-1D72-162A-428E-91F60CF04DEC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5"/>
          <ac:picMkLst>
            <pc:docMk/>
            <pc:sldMk cId="2735968173" sldId="264"/>
            <ac:picMk id="27" creationId="{5394A346-CA90-3FF4-4FCD-65B490707F5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4"/>
          <ac:picMkLst>
            <pc:docMk/>
            <pc:sldMk cId="2735968173" sldId="264"/>
            <ac:picMk id="28" creationId="{B68276F1-3FEC-06F0-A27A-7A05A660C912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3"/>
          <ac:picMkLst>
            <pc:docMk/>
            <pc:sldMk cId="2735968173" sldId="264"/>
            <ac:picMk id="29" creationId="{E0B3A26E-2EAE-29FB-A662-0A726766E943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2"/>
          <ac:picMkLst>
            <pc:docMk/>
            <pc:sldMk cId="2735968173" sldId="264"/>
            <ac:picMk id="30" creationId="{8A861DC0-BB4A-C722-3719-C2644EB3B3C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1"/>
          <ac:picMkLst>
            <pc:docMk/>
            <pc:sldMk cId="2735968173" sldId="264"/>
            <ac:picMk id="31" creationId="{7E7B3891-9388-5B71-2335-55E1F7090AD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60"/>
          <ac:picMkLst>
            <pc:docMk/>
            <pc:sldMk cId="2735968173" sldId="264"/>
            <ac:picMk id="32" creationId="{46BA72D3-EC5B-8751-249E-D2ABA60C6B9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9"/>
          <ac:picMkLst>
            <pc:docMk/>
            <pc:sldMk cId="2735968173" sldId="264"/>
            <ac:picMk id="33" creationId="{DB4EF3D5-6D34-03D7-AA97-F4D45B365CA8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8"/>
          <ac:picMkLst>
            <pc:docMk/>
            <pc:sldMk cId="2735968173" sldId="264"/>
            <ac:picMk id="34" creationId="{61A54830-1E48-6E29-4EFC-0626D6BDBC4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7"/>
          <ac:picMkLst>
            <pc:docMk/>
            <pc:sldMk cId="2735968173" sldId="264"/>
            <ac:picMk id="35" creationId="{B4F54D56-1938-E493-F7BE-E4906DE3BAC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6"/>
          <ac:picMkLst>
            <pc:docMk/>
            <pc:sldMk cId="2735968173" sldId="264"/>
            <ac:picMk id="36" creationId="{0284D37F-12D3-2E41-380F-7CF3244618F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5"/>
          <ac:picMkLst>
            <pc:docMk/>
            <pc:sldMk cId="2735968173" sldId="264"/>
            <ac:picMk id="37" creationId="{4C94356B-8497-0C5B-31B5-4085B996B40C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4"/>
          <ac:picMkLst>
            <pc:docMk/>
            <pc:sldMk cId="2735968173" sldId="264"/>
            <ac:picMk id="38" creationId="{175256D3-22C0-E84B-03E7-26DD235D99C0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3"/>
          <ac:picMkLst>
            <pc:docMk/>
            <pc:sldMk cId="2735968173" sldId="264"/>
            <ac:picMk id="39" creationId="{FD658F09-47DA-4B96-C2DE-B23DFB556C6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52"/>
          <ac:picMkLst>
            <pc:docMk/>
            <pc:sldMk cId="2735968173" sldId="264"/>
            <ac:picMk id="40" creationId="{DC1FC0C4-6846-B138-7743-1257DD9B83F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8"/>
          <ac:picMkLst>
            <pc:docMk/>
            <pc:sldMk cId="2735968173" sldId="264"/>
            <ac:picMk id="41" creationId="{4FA7EFAC-9E28-9E4B-258F-A48AE9D6079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7"/>
          <ac:picMkLst>
            <pc:docMk/>
            <pc:sldMk cId="2735968173" sldId="264"/>
            <ac:picMk id="42" creationId="{927EA531-D424-5012-40D4-2BFDF190C53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48.674" v="12"/>
          <ac:picMkLst>
            <pc:docMk/>
            <pc:sldMk cId="2735968173" sldId="264"/>
            <ac:picMk id="43" creationId="{FE3A26AA-E967-A756-7923-E7B52A2E386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6"/>
          <ac:picMkLst>
            <pc:docMk/>
            <pc:sldMk cId="2735968173" sldId="264"/>
            <ac:picMk id="44" creationId="{48155E89-4215-A3FA-C662-1AFB92378C9F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5"/>
          <ac:picMkLst>
            <pc:docMk/>
            <pc:sldMk cId="2735968173" sldId="264"/>
            <ac:picMk id="45" creationId="{080D6A03-CA6F-982A-3964-68CE80173BAB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48.674" v="11"/>
          <ac:picMkLst>
            <pc:docMk/>
            <pc:sldMk cId="2735968173" sldId="264"/>
            <ac:picMk id="46" creationId="{411DF38A-97DE-CFEB-897B-C842DAC5A42B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4"/>
          <ac:picMkLst>
            <pc:docMk/>
            <pc:sldMk cId="2735968173" sldId="264"/>
            <ac:picMk id="47" creationId="{47352982-ECDD-F87C-8A91-A1C19A887B3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3"/>
          <ac:picMkLst>
            <pc:docMk/>
            <pc:sldMk cId="2735968173" sldId="264"/>
            <ac:picMk id="48" creationId="{87150DFF-C21A-C345-A0E5-9865DC2DB81F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2"/>
          <ac:picMkLst>
            <pc:docMk/>
            <pc:sldMk cId="2735968173" sldId="264"/>
            <ac:picMk id="49" creationId="{937A1BF8-6171-F769-2CF0-741700C80220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1"/>
          <ac:picMkLst>
            <pc:docMk/>
            <pc:sldMk cId="2735968173" sldId="264"/>
            <ac:picMk id="50" creationId="{37530FC4-A314-F7D8-3A8D-A39066F3BEF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34" v="40"/>
          <ac:picMkLst>
            <pc:docMk/>
            <pc:sldMk cId="2735968173" sldId="264"/>
            <ac:picMk id="51" creationId="{B25FDBB8-D6FF-5E84-BF04-F84848CB404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9"/>
          <ac:picMkLst>
            <pc:docMk/>
            <pc:sldMk cId="2735968173" sldId="264"/>
            <ac:picMk id="52" creationId="{50229925-E5EC-B240-E58F-86F81837479E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8"/>
          <ac:picMkLst>
            <pc:docMk/>
            <pc:sldMk cId="2735968173" sldId="264"/>
            <ac:picMk id="53" creationId="{AF06E76D-8FD0-D7BC-E671-95804430854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7"/>
          <ac:picMkLst>
            <pc:docMk/>
            <pc:sldMk cId="2735968173" sldId="264"/>
            <ac:picMk id="54" creationId="{7BC6042D-83E8-6E19-C2BD-CD214F6D04F8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6"/>
          <ac:picMkLst>
            <pc:docMk/>
            <pc:sldMk cId="2735968173" sldId="264"/>
            <ac:picMk id="55" creationId="{6BEDBDEC-4C02-ABB5-0F46-FC5DFF6092C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5"/>
          <ac:picMkLst>
            <pc:docMk/>
            <pc:sldMk cId="2735968173" sldId="264"/>
            <ac:picMk id="56" creationId="{1178ABB5-C03C-942E-1120-97188283659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4"/>
          <ac:picMkLst>
            <pc:docMk/>
            <pc:sldMk cId="2735968173" sldId="264"/>
            <ac:picMk id="57" creationId="{A7B6225A-FDA8-7861-5C90-C26B586082FE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3"/>
          <ac:picMkLst>
            <pc:docMk/>
            <pc:sldMk cId="2735968173" sldId="264"/>
            <ac:picMk id="58" creationId="{02A99154-B756-8D89-E1EE-01BD557D6306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2"/>
          <ac:picMkLst>
            <pc:docMk/>
            <pc:sldMk cId="2735968173" sldId="264"/>
            <ac:picMk id="59" creationId="{CAD83E55-818A-8057-FD98-B21469CDB6C2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1"/>
          <ac:picMkLst>
            <pc:docMk/>
            <pc:sldMk cId="2735968173" sldId="264"/>
            <ac:picMk id="60" creationId="{65A04BD9-C917-8A5C-3A85-0A3D878AD44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48.674" v="10"/>
          <ac:picMkLst>
            <pc:docMk/>
            <pc:sldMk cId="2735968173" sldId="264"/>
            <ac:picMk id="61" creationId="{45620D39-1B65-2DF5-9B21-83BECBF78A9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9"/>
          <ac:picMkLst>
            <pc:docMk/>
            <pc:sldMk cId="2735968173" sldId="264"/>
            <ac:picMk id="62" creationId="{A8362266-3150-78C1-FEA0-D7D993F326B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22.455" v="1"/>
          <ac:picMkLst>
            <pc:docMk/>
            <pc:sldMk cId="2735968173" sldId="264"/>
            <ac:picMk id="63" creationId="{ABBE6FC0-FCCD-E085-9ACE-9F3CC34DB0A2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8"/>
          <ac:picMkLst>
            <pc:docMk/>
            <pc:sldMk cId="2735968173" sldId="264"/>
            <ac:picMk id="64" creationId="{8DD3B697-E922-D686-4AB5-69D3E1D57E1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7"/>
          <ac:picMkLst>
            <pc:docMk/>
            <pc:sldMk cId="2735968173" sldId="264"/>
            <ac:picMk id="65" creationId="{DDF97B77-CCB5-C59E-90D7-E9166B2F8CAF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30"/>
          <ac:picMkLst>
            <pc:docMk/>
            <pc:sldMk cId="2735968173" sldId="264"/>
            <ac:picMk id="66" creationId="{A36E9BE4-AF75-96C3-AC18-2F98949B69E1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9"/>
          <ac:picMkLst>
            <pc:docMk/>
            <pc:sldMk cId="2735968173" sldId="264"/>
            <ac:picMk id="67" creationId="{12F1621F-4EA5-707A-3302-3ADD28C06E9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6"/>
          <ac:picMkLst>
            <pc:docMk/>
            <pc:sldMk cId="2735968173" sldId="264"/>
            <ac:picMk id="68" creationId="{244CA25D-D9E0-B8C6-3D6D-0CF0ADD0725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8"/>
          <ac:picMkLst>
            <pc:docMk/>
            <pc:sldMk cId="2735968173" sldId="264"/>
            <ac:picMk id="69" creationId="{357ACC22-D42E-5039-4C5A-E16DD73B8517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7"/>
          <ac:picMkLst>
            <pc:docMk/>
            <pc:sldMk cId="2735968173" sldId="264"/>
            <ac:picMk id="70" creationId="{DD6725D6-FB2E-8EF8-5A22-2D46D1526094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6"/>
          <ac:picMkLst>
            <pc:docMk/>
            <pc:sldMk cId="2735968173" sldId="264"/>
            <ac:picMk id="71" creationId="{6CE112D7-2BF9-D20F-7437-CA80DCC6F3CE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5"/>
          <ac:picMkLst>
            <pc:docMk/>
            <pc:sldMk cId="2735968173" sldId="264"/>
            <ac:picMk id="72" creationId="{E1AAAEDF-5D16-8DC5-676A-8930AF9198E6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4"/>
          <ac:picMkLst>
            <pc:docMk/>
            <pc:sldMk cId="2735968173" sldId="264"/>
            <ac:picMk id="73" creationId="{30DF90A6-CA56-E9DA-B1C5-BEF407E66FA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3"/>
          <ac:picMkLst>
            <pc:docMk/>
            <pc:sldMk cId="2735968173" sldId="264"/>
            <ac:picMk id="74" creationId="{A5D5E5A1-4707-CAAA-3981-CCE676C2235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5"/>
          <ac:picMkLst>
            <pc:docMk/>
            <pc:sldMk cId="2735968173" sldId="264"/>
            <ac:picMk id="75" creationId="{7E59316E-F6EF-8967-9DCF-81ADF0A9517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2"/>
          <ac:picMkLst>
            <pc:docMk/>
            <pc:sldMk cId="2735968173" sldId="264"/>
            <ac:picMk id="76" creationId="{4A3FD93C-75B9-392E-00E6-B7F0865AD58C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1"/>
          <ac:picMkLst>
            <pc:docMk/>
            <pc:sldMk cId="2735968173" sldId="264"/>
            <ac:picMk id="77" creationId="{2AF7092E-4DB6-03A9-3BE6-4EEE0D66C9F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690" v="4"/>
          <ac:picMkLst>
            <pc:docMk/>
            <pc:sldMk cId="2735968173" sldId="264"/>
            <ac:picMk id="78" creationId="{018F0292-89FE-D4AB-9286-0E56E5E2F23B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9.018" v="3"/>
          <ac:picMkLst>
            <pc:docMk/>
            <pc:sldMk cId="2735968173" sldId="264"/>
            <ac:picMk id="79" creationId="{69BCD7FD-290E-782F-3490-9936406099FA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4:31.174" v="2"/>
          <ac:picMkLst>
            <pc:docMk/>
            <pc:sldMk cId="2735968173" sldId="264"/>
            <ac:picMk id="80" creationId="{9EEFBB5B-057B-37B5-D462-414996CBBC09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20"/>
          <ac:picMkLst>
            <pc:docMk/>
            <pc:sldMk cId="2735968173" sldId="264"/>
            <ac:picMk id="81" creationId="{F1C18112-6314-AA9F-C1D8-213401C25CE5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9"/>
          <ac:picMkLst>
            <pc:docMk/>
            <pc:sldMk cId="2735968173" sldId="264"/>
            <ac:picMk id="82" creationId="{AA993AF6-2CD2-3FA1-44E0-76624057F260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8"/>
          <ac:picMkLst>
            <pc:docMk/>
            <pc:sldMk cId="2735968173" sldId="264"/>
            <ac:picMk id="83" creationId="{85F58510-888B-F237-BF31-A36B2D52F02F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7"/>
          <ac:picMkLst>
            <pc:docMk/>
            <pc:sldMk cId="2735968173" sldId="264"/>
            <ac:picMk id="84" creationId="{6A2202DE-2EA6-6066-C537-C63F9D4ECA56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6"/>
          <ac:picMkLst>
            <pc:docMk/>
            <pc:sldMk cId="2735968173" sldId="264"/>
            <ac:picMk id="85" creationId="{34E8EFE1-BD45-A474-6BE5-536F1D136A93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5"/>
          <ac:picMkLst>
            <pc:docMk/>
            <pc:sldMk cId="2735968173" sldId="264"/>
            <ac:picMk id="86" creationId="{733D3B47-4C88-CDB1-26BF-3A38313DEFAD}"/>
          </ac:picMkLst>
        </pc:picChg>
        <pc:picChg chg="del">
          <ac:chgData name="Grant Burke" userId="S::gburke11@students.kennesaw.edu::5f9c4905-b387-49fb-a1ed-80e70f7dbbf2" providerId="AD" clId="Web-{37ADD988-D32F-EED4-388B-722BDEDA96CC}" dt="2023-02-20T02:05:08.519" v="14"/>
          <ac:picMkLst>
            <pc:docMk/>
            <pc:sldMk cId="2735968173" sldId="264"/>
            <ac:picMk id="87" creationId="{B340AA1F-828B-C6BE-DB89-13C26EFB3CA9}"/>
          </ac:picMkLst>
        </pc:picChg>
      </pc:sldChg>
    </pc:docChg>
  </pc:docChgLst>
  <pc:docChgLst>
    <pc:chgData name="Hanson Chaney" userId="S::jchane16@students.kennesaw.edu::847fdbd5-1d30-4d49-84be-3167d584d6fa" providerId="AD" clId="Web-{6CED8EA2-369A-5C4C-DBEC-6C499D20A872}"/>
    <pc:docChg chg="addSld delSld modSld">
      <pc:chgData name="Hanson Chaney" userId="S::jchane16@students.kennesaw.edu::847fdbd5-1d30-4d49-84be-3167d584d6fa" providerId="AD" clId="Web-{6CED8EA2-369A-5C4C-DBEC-6C499D20A872}" dt="2023-02-19T20:36:35.071" v="477" actId="1076"/>
      <pc:docMkLst>
        <pc:docMk/>
      </pc:docMkLst>
      <pc:sldChg chg="modSp">
        <pc:chgData name="Hanson Chaney" userId="S::jchane16@students.kennesaw.edu::847fdbd5-1d30-4d49-84be-3167d584d6fa" providerId="AD" clId="Web-{6CED8EA2-369A-5C4C-DBEC-6C499D20A872}" dt="2023-02-19T19:38:52.369" v="447" actId="20577"/>
        <pc:sldMkLst>
          <pc:docMk/>
          <pc:sldMk cId="109857222" sldId="256"/>
        </pc:sldMkLst>
        <pc:spChg chg="mod">
          <ac:chgData name="Hanson Chaney" userId="S::jchane16@students.kennesaw.edu::847fdbd5-1d30-4d49-84be-3167d584d6fa" providerId="AD" clId="Web-{6CED8EA2-369A-5C4C-DBEC-6C499D20A872}" dt="2023-02-19T19:38:49.713" v="44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nson Chaney" userId="S::jchane16@students.kennesaw.edu::847fdbd5-1d30-4d49-84be-3167d584d6fa" providerId="AD" clId="Web-{6CED8EA2-369A-5C4C-DBEC-6C499D20A872}" dt="2023-02-19T19:38:52.369" v="44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">
        <pc:chgData name="Hanson Chaney" userId="S::jchane16@students.kennesaw.edu::847fdbd5-1d30-4d49-84be-3167d584d6fa" providerId="AD" clId="Web-{6CED8EA2-369A-5C4C-DBEC-6C499D20A872}" dt="2023-02-19T19:38:04.821" v="444" actId="1076"/>
        <pc:sldMkLst>
          <pc:docMk/>
          <pc:sldMk cId="2251514460" sldId="257"/>
        </pc:sldMkLst>
        <pc:spChg chg="mod">
          <ac:chgData name="Hanson Chaney" userId="S::jchane16@students.kennesaw.edu::847fdbd5-1d30-4d49-84be-3167d584d6fa" providerId="AD" clId="Web-{6CED8EA2-369A-5C4C-DBEC-6C499D20A872}" dt="2023-02-19T19:25:45.640" v="8" actId="14100"/>
          <ac:spMkLst>
            <pc:docMk/>
            <pc:sldMk cId="2251514460" sldId="257"/>
            <ac:spMk id="2" creationId="{D32DDDCE-FA71-F35B-8847-DEEBBEAD6DA7}"/>
          </ac:spMkLst>
        </pc:spChg>
        <pc:spChg chg="add mod">
          <ac:chgData name="Hanson Chaney" userId="S::jchane16@students.kennesaw.edu::847fdbd5-1d30-4d49-84be-3167d584d6fa" providerId="AD" clId="Web-{6CED8EA2-369A-5C4C-DBEC-6C499D20A872}" dt="2023-02-19T19:29:32.008" v="283" actId="20577"/>
          <ac:spMkLst>
            <pc:docMk/>
            <pc:sldMk cId="2251514460" sldId="257"/>
            <ac:spMk id="6" creationId="{090DF6CD-5EC0-2808-A81F-613B47F9DAD5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25:32.749" v="7"/>
          <ac:spMkLst>
            <pc:docMk/>
            <pc:sldMk cId="2251514460" sldId="257"/>
            <ac:spMk id="10" creationId="{D284A420-F50C-4C2C-B88E-E6F4EF504B6E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25:32.749" v="7"/>
          <ac:spMkLst>
            <pc:docMk/>
            <pc:sldMk cId="2251514460" sldId="257"/>
            <ac:spMk id="12" creationId="{893A6D2E-5228-4998-9E24-EFCCA024675E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25:32.749" v="7"/>
          <ac:spMkLst>
            <pc:docMk/>
            <pc:sldMk cId="2251514460" sldId="257"/>
            <ac:spMk id="18" creationId="{23C919D2-98BF-4AF0-8F4F-DDD2962F07B2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25:32.749" v="7"/>
          <ac:spMkLst>
            <pc:docMk/>
            <pc:sldMk cId="2251514460" sldId="257"/>
            <ac:spMk id="20" creationId="{941C40EE-2024-463D-95BD-A2AC93BEC750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25:32.749" v="7"/>
          <ac:spMkLst>
            <pc:docMk/>
            <pc:sldMk cId="2251514460" sldId="257"/>
            <ac:spMk id="22" creationId="{48B13CA8-CBEA-4805-955D-CEBE32236560}"/>
          </ac:spMkLst>
        </pc:spChg>
        <pc:picChg chg="add mod">
          <ac:chgData name="Hanson Chaney" userId="S::jchane16@students.kennesaw.edu::847fdbd5-1d30-4d49-84be-3167d584d6fa" providerId="AD" clId="Web-{6CED8EA2-369A-5C4C-DBEC-6C499D20A872}" dt="2023-02-19T19:37:56.336" v="441" actId="1076"/>
          <ac:picMkLst>
            <pc:docMk/>
            <pc:sldMk cId="2251514460" sldId="257"/>
            <ac:picMk id="3" creationId="{9F47A53D-9519-C19D-AB9C-B6ADAD845054}"/>
          </ac:picMkLst>
        </pc:picChg>
        <pc:picChg chg="add mod">
          <ac:chgData name="Hanson Chaney" userId="S::jchane16@students.kennesaw.edu::847fdbd5-1d30-4d49-84be-3167d584d6fa" providerId="AD" clId="Web-{6CED8EA2-369A-5C4C-DBEC-6C499D20A872}" dt="2023-02-19T19:38:00.992" v="443" actId="1076"/>
          <ac:picMkLst>
            <pc:docMk/>
            <pc:sldMk cId="2251514460" sldId="257"/>
            <ac:picMk id="4" creationId="{37F27452-A81F-196F-1399-4DF60AAE6D3E}"/>
          </ac:picMkLst>
        </pc:picChg>
        <pc:picChg chg="add mod ord">
          <ac:chgData name="Hanson Chaney" userId="S::jchane16@students.kennesaw.edu::847fdbd5-1d30-4d49-84be-3167d584d6fa" providerId="AD" clId="Web-{6CED8EA2-369A-5C4C-DBEC-6C499D20A872}" dt="2023-02-19T19:38:04.821" v="444" actId="1076"/>
          <ac:picMkLst>
            <pc:docMk/>
            <pc:sldMk cId="2251514460" sldId="257"/>
            <ac:picMk id="5" creationId="{BD3AE66F-722A-5275-AA2C-6C7549208D42}"/>
          </ac:picMkLst>
        </pc:picChg>
        <pc:cxnChg chg="add">
          <ac:chgData name="Hanson Chaney" userId="S::jchane16@students.kennesaw.edu::847fdbd5-1d30-4d49-84be-3167d584d6fa" providerId="AD" clId="Web-{6CED8EA2-369A-5C4C-DBEC-6C499D20A872}" dt="2023-02-19T19:25:32.749" v="7"/>
          <ac:cxnSpMkLst>
            <pc:docMk/>
            <pc:sldMk cId="2251514460" sldId="257"/>
            <ac:cxnSpMk id="14" creationId="{3ADB48DB-8E25-4F2F-8C02-5B793937255F}"/>
          </ac:cxnSpMkLst>
        </pc:cxnChg>
        <pc:cxnChg chg="add">
          <ac:chgData name="Hanson Chaney" userId="S::jchane16@students.kennesaw.edu::847fdbd5-1d30-4d49-84be-3167d584d6fa" providerId="AD" clId="Web-{6CED8EA2-369A-5C4C-DBEC-6C499D20A872}" dt="2023-02-19T19:25:32.749" v="7"/>
          <ac:cxnSpMkLst>
            <pc:docMk/>
            <pc:sldMk cId="2251514460" sldId="257"/>
            <ac:cxnSpMk id="16" creationId="{C32BA7E3-7313-49C8-A245-A85BDEB13EB3}"/>
          </ac:cxnSpMkLst>
        </pc:cxnChg>
        <pc:cxnChg chg="add">
          <ac:chgData name="Hanson Chaney" userId="S::jchane16@students.kennesaw.edu::847fdbd5-1d30-4d49-84be-3167d584d6fa" providerId="AD" clId="Web-{6CED8EA2-369A-5C4C-DBEC-6C499D20A872}" dt="2023-02-19T19:25:32.749" v="7"/>
          <ac:cxnSpMkLst>
            <pc:docMk/>
            <pc:sldMk cId="2251514460" sldId="257"/>
            <ac:cxnSpMk id="24" creationId="{D3C621F0-62C9-456A-A5DA-0410D12AC7A4}"/>
          </ac:cxnSpMkLst>
        </pc:cxnChg>
      </pc:sldChg>
      <pc:sldChg chg="addSp delSp modSp mod setBg">
        <pc:chgData name="Hanson Chaney" userId="S::jchane16@students.kennesaw.edu::847fdbd5-1d30-4d49-84be-3167d584d6fa" providerId="AD" clId="Web-{6CED8EA2-369A-5C4C-DBEC-6C499D20A872}" dt="2023-02-19T19:38:45.712" v="445" actId="20577"/>
        <pc:sldMkLst>
          <pc:docMk/>
          <pc:sldMk cId="1873685441" sldId="258"/>
        </pc:sldMkLst>
        <pc:spChg chg="mod">
          <ac:chgData name="Hanson Chaney" userId="S::jchane16@students.kennesaw.edu::847fdbd5-1d30-4d49-84be-3167d584d6fa" providerId="AD" clId="Web-{6CED8EA2-369A-5C4C-DBEC-6C499D20A872}" dt="2023-02-19T19:38:45.712" v="445" actId="20577"/>
          <ac:spMkLst>
            <pc:docMk/>
            <pc:sldMk cId="1873685441" sldId="258"/>
            <ac:spMk id="2" creationId="{7372BFBC-F406-51BB-FFC3-CE5DC7245BB0}"/>
          </ac:spMkLst>
        </pc:spChg>
        <pc:spChg chg="del mod">
          <ac:chgData name="Hanson Chaney" userId="S::jchane16@students.kennesaw.edu::847fdbd5-1d30-4d49-84be-3167d584d6fa" providerId="AD" clId="Web-{6CED8EA2-369A-5C4C-DBEC-6C499D20A872}" dt="2023-02-19T19:31:20.793" v="285"/>
          <ac:spMkLst>
            <pc:docMk/>
            <pc:sldMk cId="1873685441" sldId="258"/>
            <ac:spMk id="3" creationId="{18E2EDA5-0CEC-17C6-5F9A-B23952D9C6C1}"/>
          </ac:spMkLst>
        </pc:spChg>
        <pc:spChg chg="add del mod">
          <ac:chgData name="Hanson Chaney" userId="S::jchane16@students.kennesaw.edu::847fdbd5-1d30-4d49-84be-3167d584d6fa" providerId="AD" clId="Web-{6CED8EA2-369A-5C4C-DBEC-6C499D20A872}" dt="2023-02-19T19:31:50.622" v="288"/>
          <ac:spMkLst>
            <pc:docMk/>
            <pc:sldMk cId="1873685441" sldId="258"/>
            <ac:spMk id="6" creationId="{5DFF1A88-9D3D-6BB0-944D-BD9F40743435}"/>
          </ac:spMkLst>
        </pc:spChg>
        <pc:spChg chg="add mod">
          <ac:chgData name="Hanson Chaney" userId="S::jchane16@students.kennesaw.edu::847fdbd5-1d30-4d49-84be-3167d584d6fa" providerId="AD" clId="Web-{6CED8EA2-369A-5C4C-DBEC-6C499D20A872}" dt="2023-02-19T19:36:13.645" v="439" actId="20577"/>
          <ac:spMkLst>
            <pc:docMk/>
            <pc:sldMk cId="1873685441" sldId="258"/>
            <ac:spMk id="8" creationId="{CC3EEC2D-9B09-9A97-E12D-D20CE1C9B7D4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34:56.612" v="420"/>
          <ac:spMkLst>
            <pc:docMk/>
            <pc:sldMk cId="1873685441" sldId="258"/>
            <ac:spMk id="13" creationId="{B210AC1D-4063-4C6E-9528-FA9C4C0C18E6}"/>
          </ac:spMkLst>
        </pc:spChg>
        <pc:spChg chg="add">
          <ac:chgData name="Hanson Chaney" userId="S::jchane16@students.kennesaw.edu::847fdbd5-1d30-4d49-84be-3167d584d6fa" providerId="AD" clId="Web-{6CED8EA2-369A-5C4C-DBEC-6C499D20A872}" dt="2023-02-19T19:34:56.612" v="420"/>
          <ac:spMkLst>
            <pc:docMk/>
            <pc:sldMk cId="1873685441" sldId="258"/>
            <ac:spMk id="15" creationId="{02F8C595-E68C-4306-AED8-DC7826A0A506}"/>
          </ac:spMkLst>
        </pc:spChg>
        <pc:picChg chg="add del mod ord">
          <ac:chgData name="Hanson Chaney" userId="S::jchane16@students.kennesaw.edu::847fdbd5-1d30-4d49-84be-3167d584d6fa" providerId="AD" clId="Web-{6CED8EA2-369A-5C4C-DBEC-6C499D20A872}" dt="2023-02-19T19:31:35.778" v="287"/>
          <ac:picMkLst>
            <pc:docMk/>
            <pc:sldMk cId="1873685441" sldId="258"/>
            <ac:picMk id="4" creationId="{0CCFCF2E-50F4-B27E-E1AC-2B9EE0ED842B}"/>
          </ac:picMkLst>
        </pc:picChg>
        <pc:picChg chg="add mod ord">
          <ac:chgData name="Hanson Chaney" userId="S::jchane16@students.kennesaw.edu::847fdbd5-1d30-4d49-84be-3167d584d6fa" providerId="AD" clId="Web-{6CED8EA2-369A-5C4C-DBEC-6C499D20A872}" dt="2023-02-19T19:34:56.612" v="420"/>
          <ac:picMkLst>
            <pc:docMk/>
            <pc:sldMk cId="1873685441" sldId="258"/>
            <ac:picMk id="7" creationId="{F340FFBC-E0DE-9222-406A-FABC2048048D}"/>
          </ac:picMkLst>
        </pc:picChg>
        <pc:cxnChg chg="add">
          <ac:chgData name="Hanson Chaney" userId="S::jchane16@students.kennesaw.edu::847fdbd5-1d30-4d49-84be-3167d584d6fa" providerId="AD" clId="Web-{6CED8EA2-369A-5C4C-DBEC-6C499D20A872}" dt="2023-02-19T19:34:56.612" v="420"/>
          <ac:cxnSpMkLst>
            <pc:docMk/>
            <pc:sldMk cId="1873685441" sldId="258"/>
            <ac:cxnSpMk id="17" creationId="{E58B1629-F209-47B0-BA59-6BD937DBB08F}"/>
          </ac:cxnSpMkLst>
        </pc:cxnChg>
      </pc:sldChg>
      <pc:sldChg chg="addSp delSp modSp mod modClrScheme chgLayout">
        <pc:chgData name="Hanson Chaney" userId="S::jchane16@students.kennesaw.edu::847fdbd5-1d30-4d49-84be-3167d584d6fa" providerId="AD" clId="Web-{6CED8EA2-369A-5C4C-DBEC-6C499D20A872}" dt="2023-02-19T20:36:35.071" v="477" actId="1076"/>
        <pc:sldMkLst>
          <pc:docMk/>
          <pc:sldMk cId="2626827433" sldId="259"/>
        </pc:sldMkLst>
        <pc:spChg chg="del mod ord">
          <ac:chgData name="Hanson Chaney" userId="S::jchane16@students.kennesaw.edu::847fdbd5-1d30-4d49-84be-3167d584d6fa" providerId="AD" clId="Web-{6CED8EA2-369A-5C4C-DBEC-6C499D20A872}" dt="2023-02-19T20:25:45.176" v="455"/>
          <ac:spMkLst>
            <pc:docMk/>
            <pc:sldMk cId="2626827433" sldId="259"/>
            <ac:spMk id="2" creationId="{B3948AFE-2B64-F499-89E7-925E4C990F50}"/>
          </ac:spMkLst>
        </pc:spChg>
        <pc:spChg chg="mod ord">
          <ac:chgData name="Hanson Chaney" userId="S::jchane16@students.kennesaw.edu::847fdbd5-1d30-4d49-84be-3167d584d6fa" providerId="AD" clId="Web-{6CED8EA2-369A-5C4C-DBEC-6C499D20A872}" dt="2023-02-19T20:25:38.145" v="454"/>
          <ac:spMkLst>
            <pc:docMk/>
            <pc:sldMk cId="2626827433" sldId="259"/>
            <ac:spMk id="6" creationId="{01322B96-8CBB-A1C2-0FE8-CF6086ED0FF5}"/>
          </ac:spMkLst>
        </pc:spChg>
        <pc:spChg chg="mod">
          <ac:chgData name="Hanson Chaney" userId="S::jchane16@students.kennesaw.edu::847fdbd5-1d30-4d49-84be-3167d584d6fa" providerId="AD" clId="Web-{6CED8EA2-369A-5C4C-DBEC-6C499D20A872}" dt="2023-02-19T20:23:53.813" v="450" actId="1076"/>
          <ac:spMkLst>
            <pc:docMk/>
            <pc:sldMk cId="2626827433" sldId="259"/>
            <ac:spMk id="8" creationId="{DFE770E9-0923-F1E9-7517-EF180BB89E36}"/>
          </ac:spMkLst>
        </pc:spChg>
        <pc:spChg chg="mod">
          <ac:chgData name="Hanson Chaney" userId="S::jchane16@students.kennesaw.edu::847fdbd5-1d30-4d49-84be-3167d584d6fa" providerId="AD" clId="Web-{6CED8EA2-369A-5C4C-DBEC-6C499D20A872}" dt="2023-02-19T20:36:35.071" v="477" actId="1076"/>
          <ac:spMkLst>
            <pc:docMk/>
            <pc:sldMk cId="2626827433" sldId="259"/>
            <ac:spMk id="11" creationId="{595E2927-73FA-A517-FD08-C8AEC4AD308A}"/>
          </ac:spMkLst>
        </pc:spChg>
        <pc:spChg chg="add del mod">
          <ac:chgData name="Hanson Chaney" userId="S::jchane16@students.kennesaw.edu::847fdbd5-1d30-4d49-84be-3167d584d6fa" providerId="AD" clId="Web-{6CED8EA2-369A-5C4C-DBEC-6C499D20A872}" dt="2023-02-19T20:34:38.553" v="476"/>
          <ac:spMkLst>
            <pc:docMk/>
            <pc:sldMk cId="2626827433" sldId="259"/>
            <ac:spMk id="13" creationId="{00873B65-1454-FCA7-DD1B-CAA4B356AAC3}"/>
          </ac:spMkLst>
        </pc:spChg>
        <pc:picChg chg="add mod">
          <ac:chgData name="Hanson Chaney" userId="S::jchane16@students.kennesaw.edu::847fdbd5-1d30-4d49-84be-3167d584d6fa" providerId="AD" clId="Web-{6CED8EA2-369A-5C4C-DBEC-6C499D20A872}" dt="2023-02-19T20:34:00.661" v="462" actId="1076"/>
          <ac:picMkLst>
            <pc:docMk/>
            <pc:sldMk cId="2626827433" sldId="259"/>
            <ac:picMk id="12" creationId="{2255133D-8F5A-E776-ECCD-D0BEA97E823C}"/>
          </ac:picMkLst>
        </pc:picChg>
      </pc:sldChg>
      <pc:sldChg chg="modSp">
        <pc:chgData name="Hanson Chaney" userId="S::jchane16@students.kennesaw.edu::847fdbd5-1d30-4d49-84be-3167d584d6fa" providerId="AD" clId="Web-{6CED8EA2-369A-5C4C-DBEC-6C499D20A872}" dt="2023-02-19T19:39:07.244" v="448" actId="20577"/>
        <pc:sldMkLst>
          <pc:docMk/>
          <pc:sldMk cId="1115673251" sldId="262"/>
        </pc:sldMkLst>
        <pc:spChg chg="mod">
          <ac:chgData name="Hanson Chaney" userId="S::jchane16@students.kennesaw.edu::847fdbd5-1d30-4d49-84be-3167d584d6fa" providerId="AD" clId="Web-{6CED8EA2-369A-5C4C-DBEC-6C499D20A872}" dt="2023-02-19T19:39:07.244" v="448" actId="20577"/>
          <ac:spMkLst>
            <pc:docMk/>
            <pc:sldMk cId="1115673251" sldId="262"/>
            <ac:spMk id="2" creationId="{B1991A9D-099A-0522-16E6-738D1C6E80DD}"/>
          </ac:spMkLst>
        </pc:spChg>
      </pc:sldChg>
      <pc:sldChg chg="new del">
        <pc:chgData name="Hanson Chaney" userId="S::jchane16@students.kennesaw.edu::847fdbd5-1d30-4d49-84be-3167d584d6fa" providerId="AD" clId="Web-{6CED8EA2-369A-5C4C-DBEC-6C499D20A872}" dt="2023-02-19T19:32:35.983" v="291"/>
        <pc:sldMkLst>
          <pc:docMk/>
          <pc:sldMk cId="346657261" sldId="265"/>
        </pc:sldMkLst>
      </pc:sldChg>
      <pc:sldChg chg="new del">
        <pc:chgData name="Hanson Chaney" userId="S::jchane16@students.kennesaw.edu::847fdbd5-1d30-4d49-84be-3167d584d6fa" providerId="AD" clId="Web-{6CED8EA2-369A-5C4C-DBEC-6C499D20A872}" dt="2023-02-19T19:25:57.187" v="12"/>
        <pc:sldMkLst>
          <pc:docMk/>
          <pc:sldMk cId="485182467" sldId="265"/>
        </pc:sldMkLst>
      </pc:sldChg>
      <pc:sldChg chg="new del">
        <pc:chgData name="Hanson Chaney" userId="S::jchane16@students.kennesaw.edu::847fdbd5-1d30-4d49-84be-3167d584d6fa" providerId="AD" clId="Web-{6CED8EA2-369A-5C4C-DBEC-6C499D20A872}" dt="2023-02-19T19:25:51.156" v="10"/>
        <pc:sldMkLst>
          <pc:docMk/>
          <pc:sldMk cId="2839366330" sldId="265"/>
        </pc:sldMkLst>
      </pc:sldChg>
    </pc:docChg>
  </pc:docChgLst>
  <pc:docChgLst>
    <pc:chgData name="Grant Burke" userId="5f9c4905-b387-49fb-a1ed-80e70f7dbbf2" providerId="ADAL" clId="{9B4A7114-5C36-4D23-8CBF-5C1D93A752FC}"/>
    <pc:docChg chg="undo custSel modSld">
      <pc:chgData name="Grant Burke" userId="5f9c4905-b387-49fb-a1ed-80e70f7dbbf2" providerId="ADAL" clId="{9B4A7114-5C36-4D23-8CBF-5C1D93A752FC}" dt="2023-02-20T16:45:26.580" v="73" actId="478"/>
      <pc:docMkLst>
        <pc:docMk/>
      </pc:docMkLst>
      <pc:sldChg chg="modTransition">
        <pc:chgData name="Grant Burke" userId="5f9c4905-b387-49fb-a1ed-80e70f7dbbf2" providerId="ADAL" clId="{9B4A7114-5C36-4D23-8CBF-5C1D93A752FC}" dt="2023-02-20T16:28:24.682" v="30"/>
        <pc:sldMkLst>
          <pc:docMk/>
          <pc:sldMk cId="109857222" sldId="256"/>
        </pc:sldMkLst>
      </pc:sldChg>
      <pc:sldChg chg="modTransition">
        <pc:chgData name="Grant Burke" userId="5f9c4905-b387-49fb-a1ed-80e70f7dbbf2" providerId="ADAL" clId="{9B4A7114-5C36-4D23-8CBF-5C1D93A752FC}" dt="2023-02-20T16:28:22.441" v="29"/>
        <pc:sldMkLst>
          <pc:docMk/>
          <pc:sldMk cId="2251514460" sldId="257"/>
        </pc:sldMkLst>
      </pc:sldChg>
      <pc:sldChg chg="modSp mod modTransition">
        <pc:chgData name="Grant Burke" userId="5f9c4905-b387-49fb-a1ed-80e70f7dbbf2" providerId="ADAL" clId="{9B4A7114-5C36-4D23-8CBF-5C1D93A752FC}" dt="2023-02-20T16:41:25.701" v="52" actId="122"/>
        <pc:sldMkLst>
          <pc:docMk/>
          <pc:sldMk cId="1873685441" sldId="258"/>
        </pc:sldMkLst>
        <pc:spChg chg="mod">
          <ac:chgData name="Grant Burke" userId="5f9c4905-b387-49fb-a1ed-80e70f7dbbf2" providerId="ADAL" clId="{9B4A7114-5C36-4D23-8CBF-5C1D93A752FC}" dt="2023-02-20T16:41:25.701" v="52" actId="122"/>
          <ac:spMkLst>
            <pc:docMk/>
            <pc:sldMk cId="1873685441" sldId="258"/>
            <ac:spMk id="8" creationId="{CC3EEC2D-9B09-9A97-E12D-D20CE1C9B7D4}"/>
          </ac:spMkLst>
        </pc:spChg>
      </pc:sldChg>
      <pc:sldChg chg="modTransition">
        <pc:chgData name="Grant Burke" userId="5f9c4905-b387-49fb-a1ed-80e70f7dbbf2" providerId="ADAL" clId="{9B4A7114-5C36-4D23-8CBF-5C1D93A752FC}" dt="2023-02-20T16:28:18.612" v="27"/>
        <pc:sldMkLst>
          <pc:docMk/>
          <pc:sldMk cId="2626827433" sldId="259"/>
        </pc:sldMkLst>
      </pc:sldChg>
      <pc:sldChg chg="addSp delSp modSp mod modTransition">
        <pc:chgData name="Grant Burke" userId="5f9c4905-b387-49fb-a1ed-80e70f7dbbf2" providerId="ADAL" clId="{9B4A7114-5C36-4D23-8CBF-5C1D93A752FC}" dt="2023-02-20T16:42:23.671" v="61" actId="108"/>
        <pc:sldMkLst>
          <pc:docMk/>
          <pc:sldMk cId="311127481" sldId="260"/>
        </pc:sldMkLst>
        <pc:spChg chg="mod">
          <ac:chgData name="Grant Burke" userId="5f9c4905-b387-49fb-a1ed-80e70f7dbbf2" providerId="ADAL" clId="{9B4A7114-5C36-4D23-8CBF-5C1D93A752FC}" dt="2023-02-20T16:42:11.195" v="60"/>
          <ac:spMkLst>
            <pc:docMk/>
            <pc:sldMk cId="311127481" sldId="260"/>
            <ac:spMk id="3" creationId="{E75A78C0-48DC-1F71-7C64-CBFEAC2B5A14}"/>
          </ac:spMkLst>
        </pc:spChg>
        <pc:spChg chg="add del mod">
          <ac:chgData name="Grant Burke" userId="5f9c4905-b387-49fb-a1ed-80e70f7dbbf2" providerId="ADAL" clId="{9B4A7114-5C36-4D23-8CBF-5C1D93A752FC}" dt="2023-02-20T16:38:20.609" v="36"/>
          <ac:spMkLst>
            <pc:docMk/>
            <pc:sldMk cId="311127481" sldId="260"/>
            <ac:spMk id="8" creationId="{BAC54CB5-198A-26F9-C152-8D3BE0B0CBC1}"/>
          </ac:spMkLst>
        </pc:spChg>
        <pc:spChg chg="add del mod">
          <ac:chgData name="Grant Burke" userId="5f9c4905-b387-49fb-a1ed-80e70f7dbbf2" providerId="ADAL" clId="{9B4A7114-5C36-4D23-8CBF-5C1D93A752FC}" dt="2023-02-20T16:38:59.955" v="48"/>
          <ac:spMkLst>
            <pc:docMk/>
            <pc:sldMk cId="311127481" sldId="260"/>
            <ac:spMk id="9" creationId="{16072BD4-074E-DFC2-06EF-3EB43737DDF7}"/>
          </ac:spMkLst>
        </pc:spChg>
        <pc:spChg chg="mod">
          <ac:chgData name="Grant Burke" userId="5f9c4905-b387-49fb-a1ed-80e70f7dbbf2" providerId="ADAL" clId="{9B4A7114-5C36-4D23-8CBF-5C1D93A752FC}" dt="2023-02-20T16:38:54.679" v="45" actId="1076"/>
          <ac:spMkLst>
            <pc:docMk/>
            <pc:sldMk cId="311127481" sldId="260"/>
            <ac:spMk id="10" creationId="{F298AC94-0A64-ABB0-3710-9E30548A300F}"/>
          </ac:spMkLst>
        </pc:spChg>
        <pc:spChg chg="add mod">
          <ac:chgData name="Grant Burke" userId="5f9c4905-b387-49fb-a1ed-80e70f7dbbf2" providerId="ADAL" clId="{9B4A7114-5C36-4D23-8CBF-5C1D93A752FC}" dt="2023-02-20T16:42:23.671" v="61" actId="108"/>
          <ac:spMkLst>
            <pc:docMk/>
            <pc:sldMk cId="311127481" sldId="260"/>
            <ac:spMk id="12" creationId="{DBAF6E39-C425-CC10-DCF4-79F62828B6BA}"/>
          </ac:spMkLst>
        </pc:spChg>
      </pc:sldChg>
      <pc:sldChg chg="modTransition">
        <pc:chgData name="Grant Burke" userId="5f9c4905-b387-49fb-a1ed-80e70f7dbbf2" providerId="ADAL" clId="{9B4A7114-5C36-4D23-8CBF-5C1D93A752FC}" dt="2023-02-20T16:28:15.742" v="25"/>
        <pc:sldMkLst>
          <pc:docMk/>
          <pc:sldMk cId="925884638" sldId="261"/>
        </pc:sldMkLst>
      </pc:sldChg>
      <pc:sldChg chg="modTransition">
        <pc:chgData name="Grant Burke" userId="5f9c4905-b387-49fb-a1ed-80e70f7dbbf2" providerId="ADAL" clId="{9B4A7114-5C36-4D23-8CBF-5C1D93A752FC}" dt="2023-02-20T16:28:10.112" v="24"/>
        <pc:sldMkLst>
          <pc:docMk/>
          <pc:sldMk cId="1115673251" sldId="262"/>
        </pc:sldMkLst>
      </pc:sldChg>
      <pc:sldChg chg="modSp mod modTransition">
        <pc:chgData name="Grant Burke" userId="5f9c4905-b387-49fb-a1ed-80e70f7dbbf2" providerId="ADAL" clId="{9B4A7114-5C36-4D23-8CBF-5C1D93A752FC}" dt="2023-02-20T16:28:31.385" v="33"/>
        <pc:sldMkLst>
          <pc:docMk/>
          <pc:sldMk cId="306387148" sldId="263"/>
        </pc:sldMkLst>
        <pc:spChg chg="mod">
          <ac:chgData name="Grant Burke" userId="5f9c4905-b387-49fb-a1ed-80e70f7dbbf2" providerId="ADAL" clId="{9B4A7114-5C36-4D23-8CBF-5C1D93A752FC}" dt="2023-02-20T16:26:22.672" v="23" actId="20577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 mod modTransition">
        <pc:chgData name="Grant Burke" userId="5f9c4905-b387-49fb-a1ed-80e70f7dbbf2" providerId="ADAL" clId="{9B4A7114-5C36-4D23-8CBF-5C1D93A752FC}" dt="2023-02-20T16:45:26.580" v="73" actId="478"/>
        <pc:sldMkLst>
          <pc:docMk/>
          <pc:sldMk cId="2735968173" sldId="264"/>
        </pc:sldMkLst>
        <pc:picChg chg="add del mod">
          <ac:chgData name="Grant Burke" userId="5f9c4905-b387-49fb-a1ed-80e70f7dbbf2" providerId="ADAL" clId="{9B4A7114-5C36-4D23-8CBF-5C1D93A752FC}" dt="2023-02-20T16:45:26.580" v="73" actId="478"/>
          <ac:picMkLst>
            <pc:docMk/>
            <pc:sldMk cId="2735968173" sldId="264"/>
            <ac:picMk id="2" creationId="{3983B87C-F9A8-230C-0534-6C447C7DA4F8}"/>
          </ac:picMkLst>
        </pc:picChg>
        <pc:picChg chg="mod">
          <ac:chgData name="Grant Burke" userId="5f9c4905-b387-49fb-a1ed-80e70f7dbbf2" providerId="ADAL" clId="{9B4A7114-5C36-4D23-8CBF-5C1D93A752FC}" dt="2023-02-20T16:45:16.982" v="72" actId="1076"/>
          <ac:picMkLst>
            <pc:docMk/>
            <pc:sldMk cId="2735968173" sldId="264"/>
            <ac:picMk id="3" creationId="{546F048B-B050-A549-F527-E2C4310AF4E7}"/>
          </ac:picMkLst>
        </pc:picChg>
        <pc:picChg chg="mod">
          <ac:chgData name="Grant Burke" userId="5f9c4905-b387-49fb-a1ed-80e70f7dbbf2" providerId="ADAL" clId="{9B4A7114-5C36-4D23-8CBF-5C1D93A752FC}" dt="2023-02-20T16:44:52.993" v="70" actId="14100"/>
          <ac:picMkLst>
            <pc:docMk/>
            <pc:sldMk cId="2735968173" sldId="264"/>
            <ac:picMk id="15" creationId="{2C9708EA-C871-0299-88AA-D9771B60CE7E}"/>
          </ac:picMkLst>
        </pc:picChg>
      </pc:sldChg>
      <pc:sldChg chg="modTransition">
        <pc:chgData name="Grant Burke" userId="5f9c4905-b387-49fb-a1ed-80e70f7dbbf2" providerId="ADAL" clId="{9B4A7114-5C36-4D23-8CBF-5C1D93A752FC}" dt="2023-02-20T16:28:27.942" v="31"/>
        <pc:sldMkLst>
          <pc:docMk/>
          <pc:sldMk cId="3217811407" sldId="265"/>
        </pc:sldMkLst>
      </pc:sldChg>
    </pc:docChg>
  </pc:docChgLst>
  <pc:docChgLst>
    <pc:chgData name="Grant Burke" userId="S::gburke11@students.kennesaw.edu::5f9c4905-b387-49fb-a1ed-80e70f7dbbf2" providerId="AD" clId="Web-{F9E309FD-AD04-D348-FCBD-3CCA13C4DC78}"/>
    <pc:docChg chg="addSld delSld modSld">
      <pc:chgData name="Grant Burke" userId="S::gburke11@students.kennesaw.edu::5f9c4905-b387-49fb-a1ed-80e70f7dbbf2" providerId="AD" clId="Web-{F9E309FD-AD04-D348-FCBD-3CCA13C4DC78}" dt="2023-02-20T16:40:30.460" v="5"/>
      <pc:docMkLst>
        <pc:docMk/>
      </pc:docMkLst>
      <pc:sldChg chg="modSp add del">
        <pc:chgData name="Grant Burke" userId="S::gburke11@students.kennesaw.edu::5f9c4905-b387-49fb-a1ed-80e70f7dbbf2" providerId="AD" clId="Web-{F9E309FD-AD04-D348-FCBD-3CCA13C4DC78}" dt="2023-02-20T16:40:30.460" v="5"/>
        <pc:sldMkLst>
          <pc:docMk/>
          <pc:sldMk cId="311127481" sldId="260"/>
        </pc:sldMkLst>
        <pc:spChg chg="mod">
          <ac:chgData name="Grant Burke" userId="S::gburke11@students.kennesaw.edu::5f9c4905-b387-49fb-a1ed-80e70f7dbbf2" providerId="AD" clId="Web-{F9E309FD-AD04-D348-FCBD-3CCA13C4DC78}" dt="2023-02-20T16:40:24.569" v="3" actId="20577"/>
          <ac:spMkLst>
            <pc:docMk/>
            <pc:sldMk cId="311127481" sldId="260"/>
            <ac:spMk id="12" creationId="{DBAF6E39-C425-CC10-DCF4-79F62828B6BA}"/>
          </ac:spMkLst>
        </pc:spChg>
      </pc:sldChg>
    </pc:docChg>
  </pc:docChgLst>
  <pc:docChgLst>
    <pc:chgData name="Grant Burke" userId="S::gburke11@students.kennesaw.edu::5f9c4905-b387-49fb-a1ed-80e70f7dbbf2" providerId="AD" clId="Web-{6E5FD427-754F-945B-C121-1D8A38AFE6FA}"/>
    <pc:docChg chg="modSld">
      <pc:chgData name="Grant Burke" userId="S::gburke11@students.kennesaw.edu::5f9c4905-b387-49fb-a1ed-80e70f7dbbf2" providerId="AD" clId="Web-{6E5FD427-754F-945B-C121-1D8A38AFE6FA}" dt="2023-02-20T16:25:28.930" v="130" actId="20577"/>
      <pc:docMkLst>
        <pc:docMk/>
      </pc:docMkLst>
      <pc:sldChg chg="modSp">
        <pc:chgData name="Grant Burke" userId="S::gburke11@students.kennesaw.edu::5f9c4905-b387-49fb-a1ed-80e70f7dbbf2" providerId="AD" clId="Web-{6E5FD427-754F-945B-C121-1D8A38AFE6FA}" dt="2023-02-20T16:23:52.536" v="113" actId="20577"/>
        <pc:sldMkLst>
          <pc:docMk/>
          <pc:sldMk cId="1115673251" sldId="262"/>
        </pc:sldMkLst>
        <pc:spChg chg="mod">
          <ac:chgData name="Grant Burke" userId="S::gburke11@students.kennesaw.edu::5f9c4905-b387-49fb-a1ed-80e70f7dbbf2" providerId="AD" clId="Web-{6E5FD427-754F-945B-C121-1D8A38AFE6FA}" dt="2023-02-20T16:23:52.536" v="113" actId="20577"/>
          <ac:spMkLst>
            <pc:docMk/>
            <pc:sldMk cId="1115673251" sldId="262"/>
            <ac:spMk id="3" creationId="{1462A2A5-9598-72FB-C25C-9AE2CE67B333}"/>
          </ac:spMkLst>
        </pc:spChg>
      </pc:sldChg>
      <pc:sldChg chg="modSp">
        <pc:chgData name="Grant Burke" userId="S::gburke11@students.kennesaw.edu::5f9c4905-b387-49fb-a1ed-80e70f7dbbf2" providerId="AD" clId="Web-{6E5FD427-754F-945B-C121-1D8A38AFE6FA}" dt="2023-02-20T16:25:28.930" v="130" actId="20577"/>
        <pc:sldMkLst>
          <pc:docMk/>
          <pc:sldMk cId="306387148" sldId="263"/>
        </pc:sldMkLst>
        <pc:spChg chg="mod">
          <ac:chgData name="Grant Burke" userId="S::gburke11@students.kennesaw.edu::5f9c4905-b387-49fb-a1ed-80e70f7dbbf2" providerId="AD" clId="Web-{6E5FD427-754F-945B-C121-1D8A38AFE6FA}" dt="2023-02-20T16:25:28.930" v="130" actId="20577"/>
          <ac:spMkLst>
            <pc:docMk/>
            <pc:sldMk cId="306387148" sldId="263"/>
            <ac:spMk id="3" creationId="{37955450-26E8-70A9-7A84-05684EDA7D0F}"/>
          </ac:spMkLst>
        </pc:spChg>
      </pc:sldChg>
      <pc:sldChg chg="addSp delSp modSp">
        <pc:chgData name="Grant Burke" userId="S::gburke11@students.kennesaw.edu::5f9c4905-b387-49fb-a1ed-80e70f7dbbf2" providerId="AD" clId="Web-{6E5FD427-754F-945B-C121-1D8A38AFE6FA}" dt="2023-02-20T16:24:16.631" v="122" actId="20577"/>
        <pc:sldMkLst>
          <pc:docMk/>
          <pc:sldMk cId="2735968173" sldId="264"/>
        </pc:sldMkLst>
        <pc:spChg chg="mod">
          <ac:chgData name="Grant Burke" userId="S::gburke11@students.kennesaw.edu::5f9c4905-b387-49fb-a1ed-80e70f7dbbf2" providerId="AD" clId="Web-{6E5FD427-754F-945B-C121-1D8A38AFE6FA}" dt="2023-02-20T14:45:39.682" v="18" actId="20577"/>
          <ac:spMkLst>
            <pc:docMk/>
            <pc:sldMk cId="2735968173" sldId="264"/>
            <ac:spMk id="4" creationId="{AF0FEB95-4E34-EAB6-1805-97DC8A7444C7}"/>
          </ac:spMkLst>
        </pc:spChg>
        <pc:spChg chg="mod">
          <ac:chgData name="Grant Burke" userId="S::gburke11@students.kennesaw.edu::5f9c4905-b387-49fb-a1ed-80e70f7dbbf2" providerId="AD" clId="Web-{6E5FD427-754F-945B-C121-1D8A38AFE6FA}" dt="2023-02-20T16:09:29.308" v="87" actId="20577"/>
          <ac:spMkLst>
            <pc:docMk/>
            <pc:sldMk cId="2735968173" sldId="264"/>
            <ac:spMk id="5" creationId="{4D52B01D-056F-40B1-A8DC-DBA093B5620C}"/>
          </ac:spMkLst>
        </pc:spChg>
        <pc:spChg chg="mod">
          <ac:chgData name="Grant Burke" userId="S::gburke11@students.kennesaw.edu::5f9c4905-b387-49fb-a1ed-80e70f7dbbf2" providerId="AD" clId="Web-{6E5FD427-754F-945B-C121-1D8A38AFE6FA}" dt="2023-02-20T16:24:16.631" v="122" actId="20577"/>
          <ac:spMkLst>
            <pc:docMk/>
            <pc:sldMk cId="2735968173" sldId="264"/>
            <ac:spMk id="6" creationId="{A33AC156-4409-53E7-7E32-AC10C30BE4CC}"/>
          </ac:spMkLst>
        </pc:spChg>
        <pc:spChg chg="mod">
          <ac:chgData name="Grant Burke" userId="S::gburke11@students.kennesaw.edu::5f9c4905-b387-49fb-a1ed-80e70f7dbbf2" providerId="AD" clId="Web-{6E5FD427-754F-945B-C121-1D8A38AFE6FA}" dt="2023-02-20T14:45:30.260" v="5" actId="20577"/>
          <ac:spMkLst>
            <pc:docMk/>
            <pc:sldMk cId="2735968173" sldId="264"/>
            <ac:spMk id="9" creationId="{5B5A924F-937C-9ADA-F7EB-FC8329FB1D68}"/>
          </ac:spMkLst>
        </pc:spChg>
        <pc:spChg chg="mod">
          <ac:chgData name="Grant Burke" userId="S::gburke11@students.kennesaw.edu::5f9c4905-b387-49fb-a1ed-80e70f7dbbf2" providerId="AD" clId="Web-{6E5FD427-754F-945B-C121-1D8A38AFE6FA}" dt="2023-02-20T16:09:38.511" v="95" actId="20577"/>
          <ac:spMkLst>
            <pc:docMk/>
            <pc:sldMk cId="2735968173" sldId="264"/>
            <ac:spMk id="10" creationId="{FA7560FC-274E-DF69-7A2E-CF0B60B08BE3}"/>
          </ac:spMkLst>
        </pc:spChg>
        <pc:graphicFrameChg chg="add del">
          <ac:chgData name="Grant Burke" userId="S::gburke11@students.kennesaw.edu::5f9c4905-b387-49fb-a1ed-80e70f7dbbf2" providerId="AD" clId="Web-{6E5FD427-754F-945B-C121-1D8A38AFE6FA}" dt="2023-02-20T16:11:01.685" v="97"/>
          <ac:graphicFrameMkLst>
            <pc:docMk/>
            <pc:sldMk cId="2735968173" sldId="264"/>
            <ac:graphicFrameMk id="2" creationId="{AB1AD6B3-5B9B-8F28-2835-B70E6D24EF4E}"/>
          </ac:graphicFrameMkLst>
        </pc:graphicFrameChg>
        <pc:graphicFrameChg chg="add del">
          <ac:chgData name="Grant Burke" userId="S::gburke11@students.kennesaw.edu::5f9c4905-b387-49fb-a1ed-80e70f7dbbf2" providerId="AD" clId="Web-{6E5FD427-754F-945B-C121-1D8A38AFE6FA}" dt="2023-02-20T16:11:38.921" v="107"/>
          <ac:graphicFrameMkLst>
            <pc:docMk/>
            <pc:sldMk cId="2735968173" sldId="264"/>
            <ac:graphicFrameMk id="14" creationId="{FE549F4A-4378-9502-2499-5BBCCC8AFFF9}"/>
          </ac:graphicFrameMkLst>
        </pc:graphicFrameChg>
        <pc:picChg chg="add del mod">
          <ac:chgData name="Grant Burke" userId="S::gburke11@students.kennesaw.edu::5f9c4905-b387-49fb-a1ed-80e70f7dbbf2" providerId="AD" clId="Web-{6E5FD427-754F-945B-C121-1D8A38AFE6FA}" dt="2023-02-20T16:11:27.171" v="106"/>
          <ac:picMkLst>
            <pc:docMk/>
            <pc:sldMk cId="2735968173" sldId="264"/>
            <ac:picMk id="3" creationId="{546F048B-B050-A549-F527-E2C4310AF4E7}"/>
          </ac:picMkLst>
        </pc:picChg>
        <pc:picChg chg="add del mod">
          <ac:chgData name="Grant Burke" userId="S::gburke11@students.kennesaw.edu::5f9c4905-b387-49fb-a1ed-80e70f7dbbf2" providerId="AD" clId="Web-{6E5FD427-754F-945B-C121-1D8A38AFE6FA}" dt="2023-02-20T16:11:25.405" v="105"/>
          <ac:picMkLst>
            <pc:docMk/>
            <pc:sldMk cId="2735968173" sldId="264"/>
            <ac:picMk id="16" creationId="{7C785FF2-F0B4-951F-86E4-832F9660B7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0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1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1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61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3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1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8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4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7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7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9712" y="2586613"/>
            <a:ext cx="6098903" cy="383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 Light"/>
              </a:rPr>
              <a:t>MightyMover</a:t>
            </a:r>
          </a:p>
        </p:txBody>
      </p:sp>
      <p:pic>
        <p:nvPicPr>
          <p:cNvPr id="3" name="Picture 4" descr="Shape&#10;&#10;Description automatically generated">
            <a:extLst>
              <a:ext uri="{FF2B5EF4-FFF2-40B4-BE49-F238E27FC236}">
                <a16:creationId xmlns:a16="http://schemas.microsoft.com/office/drawing/2014/main" id="{A36AA3F8-494D-7D40-3B18-C9E3514F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" y="1134257"/>
            <a:ext cx="6138440" cy="4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9FB97C7-B498-3A23-BDF6-19325FE7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" y="1038589"/>
            <a:ext cx="12190788" cy="4736104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270F947-74EF-94EF-4C9F-B88F7398972E}"/>
              </a:ext>
            </a:extLst>
          </p:cNvPr>
          <p:cNvSpPr txBox="1"/>
          <p:nvPr/>
        </p:nvSpPr>
        <p:spPr>
          <a:xfrm>
            <a:off x="3546765" y="2909661"/>
            <a:ext cx="445452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i="1">
                <a:solidFill>
                  <a:srgbClr val="F2F2F2"/>
                </a:solidFill>
                <a:latin typeface="Times New Roman"/>
                <a:cs typeface="Times New Roman"/>
              </a:rPr>
              <a:t>Thank You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21781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DDCE-FA71-F35B-8847-DEEBBEAD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398" y="57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More Cache, More </a:t>
            </a:r>
            <a:r>
              <a:rPr lang="en-US" u="sng"/>
              <a:t>Problems</a:t>
            </a:r>
            <a:r>
              <a:rPr lang="en-US"/>
              <a:t>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F47A53D-9519-C19D-AB9C-B6ADAD845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" r="2" b="2"/>
          <a:stretch/>
        </p:blipFill>
        <p:spPr>
          <a:xfrm>
            <a:off x="257591" y="4471369"/>
            <a:ext cx="3479523" cy="2285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F27452-A81F-196F-1399-4DF60AAE6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6" r="2" b="881"/>
          <a:stretch/>
        </p:blipFill>
        <p:spPr>
          <a:xfrm>
            <a:off x="257590" y="2027209"/>
            <a:ext cx="3479523" cy="228600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DF6CD-5EC0-2808-A81F-613B47F9DAD5}"/>
              </a:ext>
            </a:extLst>
          </p:cNvPr>
          <p:cNvSpPr txBox="1"/>
          <p:nvPr/>
        </p:nvSpPr>
        <p:spPr>
          <a:xfrm>
            <a:off x="4318020" y="2494471"/>
            <a:ext cx="6761536" cy="34157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Everyone has trouble carrying objects.  </a:t>
            </a: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solutions are there for the physically challenged?</a:t>
            </a: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Even wagons need to be pushed and pulled which causes strain on the body.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51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BFBC-F406-51BB-FFC3-CE5DC724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85" y="109"/>
            <a:ext cx="548100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MightyMover </a:t>
            </a:r>
          </a:p>
        </p:txBody>
      </p:sp>
      <p:pic>
        <p:nvPicPr>
          <p:cNvPr id="7" name="Picture 7" descr="A picture containing outdoor, tree, grass&#10;&#10;Description automatically generated">
            <a:extLst>
              <a:ext uri="{FF2B5EF4-FFF2-40B4-BE49-F238E27FC236}">
                <a16:creationId xmlns:a16="http://schemas.microsoft.com/office/drawing/2014/main" id="{F340FFBC-E0DE-9222-406A-FABC20480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57" r="8011" b="-2"/>
          <a:stretch/>
        </p:blipFill>
        <p:spPr>
          <a:xfrm>
            <a:off x="6334387" y="583592"/>
            <a:ext cx="5256372" cy="56870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EEC2D-9B09-9A97-E12D-D20CE1C9B7D4}"/>
              </a:ext>
            </a:extLst>
          </p:cNvPr>
          <p:cNvSpPr txBox="1"/>
          <p:nvPr/>
        </p:nvSpPr>
        <p:spPr>
          <a:xfrm>
            <a:off x="298136" y="3040810"/>
            <a:ext cx="5495382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Our solution is a product that will get the user's items to where they want without interacting with the cart.</a:t>
            </a:r>
          </a:p>
        </p:txBody>
      </p:sp>
    </p:spTree>
    <p:extLst>
      <p:ext uri="{BB962C8B-B14F-4D97-AF65-F5344CB8AC3E}">
        <p14:creationId xmlns:p14="http://schemas.microsoft.com/office/powerpoint/2010/main" val="187368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22B96-8CBB-A1C2-0FE8-CF6086ED0FF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754438"/>
            <a:ext cx="10380663" cy="2244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 b="1"/>
          </a:p>
          <a:p>
            <a:pPr algn="ctr"/>
            <a:endParaRPr lang="en-US" sz="2400" b="1"/>
          </a:p>
          <a:p>
            <a:pPr algn="ctr"/>
            <a:endParaRPr lang="en-US" sz="2400" b="1"/>
          </a:p>
          <a:p>
            <a:pPr algn="ctr"/>
            <a:endParaRPr lang="en-US" sz="2400" b="1"/>
          </a:p>
          <a:p>
            <a:pPr algn="ctr"/>
            <a:endParaRPr lang="en-US" sz="2400" b="1"/>
          </a:p>
          <a:p>
            <a:pPr algn="ctr"/>
            <a:endParaRPr lang="en-US" sz="2000" b="1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9DDE154-6A94-370F-7201-308AC901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02" y="3119437"/>
            <a:ext cx="2143125" cy="2143125"/>
          </a:xfrm>
          <a:prstGeom prst="rect">
            <a:avLst/>
          </a:prstGeom>
        </p:spPr>
      </p:pic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D6660D6-CC22-A4FF-553D-8912EDE5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21" y="3255043"/>
            <a:ext cx="2581275" cy="17716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025C81D-5AFD-DEF1-4B63-1647429A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17" y="3069306"/>
            <a:ext cx="2143125" cy="214312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99DDDDC-0DEA-47C7-4547-F746291CC9F1}"/>
              </a:ext>
            </a:extLst>
          </p:cNvPr>
          <p:cNvSpPr/>
          <p:nvPr/>
        </p:nvSpPr>
        <p:spPr>
          <a:xfrm>
            <a:off x="1744577" y="5654840"/>
            <a:ext cx="1012657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493ED29-02C8-08C3-8EB1-A6A18877939A}"/>
              </a:ext>
            </a:extLst>
          </p:cNvPr>
          <p:cNvSpPr/>
          <p:nvPr/>
        </p:nvSpPr>
        <p:spPr>
          <a:xfrm>
            <a:off x="5684919" y="5654840"/>
            <a:ext cx="1012657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7" descr="Checkmark with solid fill">
            <a:extLst>
              <a:ext uri="{FF2B5EF4-FFF2-40B4-BE49-F238E27FC236}">
                <a16:creationId xmlns:a16="http://schemas.microsoft.com/office/drawing/2014/main" id="{BE214919-BEDC-5D46-524F-9F5E430C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221" y="521769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770E9-0923-F1E9-7517-EF180BB89E36}"/>
              </a:ext>
            </a:extLst>
          </p:cNvPr>
          <p:cNvSpPr txBox="1"/>
          <p:nvPr/>
        </p:nvSpPr>
        <p:spPr>
          <a:xfrm>
            <a:off x="4143156" y="2753459"/>
            <a:ext cx="39102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Move the world with 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E2927-73FA-A517-FD08-C8AEC4AD308A}"/>
              </a:ext>
            </a:extLst>
          </p:cNvPr>
          <p:cNvSpPr txBox="1"/>
          <p:nvPr/>
        </p:nvSpPr>
        <p:spPr>
          <a:xfrm>
            <a:off x="4457926" y="8001156"/>
            <a:ext cx="34791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Simple, Efficient, No Hassle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255133D-8F5A-E776-ECCD-D0BEA97E8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" y="1263334"/>
            <a:ext cx="12186865" cy="4691068"/>
          </a:xfrm>
          <a:prstGeom prst="rect">
            <a:avLst/>
          </a:prstGeom>
        </p:spPr>
      </p:pic>
      <p:pic>
        <p:nvPicPr>
          <p:cNvPr id="13" name="Picture 4" descr="Icon&#10;&#10;Description automatically generated">
            <a:extLst>
              <a:ext uri="{FF2B5EF4-FFF2-40B4-BE49-F238E27FC236}">
                <a16:creationId xmlns:a16="http://schemas.microsoft.com/office/drawing/2014/main" id="{394294BD-C9F4-3F9E-7D88-D9A4638616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786" b="14608"/>
          <a:stretch/>
        </p:blipFill>
        <p:spPr>
          <a:xfrm>
            <a:off x="7198482" y="1944088"/>
            <a:ext cx="1064320" cy="10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F46F-5AD1-0A45-B1EB-A3835AAB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Size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3DD7C-B0C7-9AFF-CE1A-A25D88EB2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$48 Billion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78C0-48DC-1F71-7C64-CBFEAC2B5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437" y="2751138"/>
            <a:ext cx="5208440" cy="805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Amount American adults spend on lawn and gardening equipment every year.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A3D34-F02E-1E55-A4F4-7EF2D5CB6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54.1 Million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4AC4-5BA1-1304-5D15-3B9A66638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768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Number of Americans 65 or 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F39F7-FE6A-9BE6-C98D-B15C2769D056}"/>
              </a:ext>
            </a:extLst>
          </p:cNvPr>
          <p:cNvSpPr txBox="1"/>
          <p:nvPr/>
        </p:nvSpPr>
        <p:spPr>
          <a:xfrm>
            <a:off x="-49481" y="6488838"/>
            <a:ext cx="48420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ea typeface="+mn-lt"/>
                <a:cs typeface="+mn-lt"/>
              </a:rPr>
              <a:t>https://gardenpals.com/gardening-statistics/</a:t>
            </a:r>
            <a:endParaRPr lang="en-US" sz="140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298AC94-0A64-ABB0-3710-9E30548A300F}"/>
              </a:ext>
            </a:extLst>
          </p:cNvPr>
          <p:cNvSpPr txBox="1">
            <a:spLocks/>
          </p:cNvSpPr>
          <p:nvPr/>
        </p:nvSpPr>
        <p:spPr>
          <a:xfrm>
            <a:off x="3014915" y="3637547"/>
            <a:ext cx="5189857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$648.35 Billion in 2021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0005F-A869-6216-FD92-D3F126D70E7F}"/>
              </a:ext>
            </a:extLst>
          </p:cNvPr>
          <p:cNvSpPr txBox="1"/>
          <p:nvPr/>
        </p:nvSpPr>
        <p:spPr>
          <a:xfrm>
            <a:off x="8085116" y="5749637"/>
            <a:ext cx="410688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</a:rPr>
              <a:t>https://www.globenewswire.com/en/news-release/2022/11/14/2555344/0/en/Warehousing-and-Storage-Services-Market-Size-is-projected-to-reach-USD-1264-01-Billion-by-2030-growing-at-a-CAGR-of-7-70-Straits-Research.html#:~:text=The%20global%20warehousing%20and%20storage,period%20(2022-2030).</a:t>
            </a:r>
            <a:endParaRPr 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F6E39-C425-CC10-DCF4-79F62828B6BA}"/>
              </a:ext>
            </a:extLst>
          </p:cNvPr>
          <p:cNvSpPr txBox="1"/>
          <p:nvPr/>
        </p:nvSpPr>
        <p:spPr>
          <a:xfrm>
            <a:off x="3897259" y="4295379"/>
            <a:ext cx="42146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/>
              <a:t>The global warehouse and storage industry has grown significantly in recent years due to a growth in e-commerce.</a:t>
            </a:r>
          </a:p>
        </p:txBody>
      </p:sp>
    </p:spTree>
    <p:extLst>
      <p:ext uri="{BB962C8B-B14F-4D97-AF65-F5344CB8AC3E}">
        <p14:creationId xmlns:p14="http://schemas.microsoft.com/office/powerpoint/2010/main" val="31112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F09D-46B3-49E4-580E-0117C5DB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022" y="522790"/>
            <a:ext cx="447918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Competition</a:t>
            </a:r>
          </a:p>
        </p:txBody>
      </p:sp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380616D3-A112-A07E-3620-BCCF53102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078" r="-1" b="14676"/>
          <a:stretch/>
        </p:blipFill>
        <p:spPr>
          <a:xfrm>
            <a:off x="204767" y="2239202"/>
            <a:ext cx="2968166" cy="1825119"/>
          </a:xfrm>
          <a:prstGeom prst="rect">
            <a:avLst/>
          </a:prstGeom>
        </p:spPr>
      </p:pic>
      <p:pic>
        <p:nvPicPr>
          <p:cNvPr id="5" name="Picture 5" descr="A picture containing handcart&#10;&#10;Description automatically generated">
            <a:extLst>
              <a:ext uri="{FF2B5EF4-FFF2-40B4-BE49-F238E27FC236}">
                <a16:creationId xmlns:a16="http://schemas.microsoft.com/office/drawing/2014/main" id="{04C0C9C1-C816-8ED4-A72B-777BEFEFB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14" r="-1" b="9927"/>
          <a:stretch/>
        </p:blipFill>
        <p:spPr>
          <a:xfrm>
            <a:off x="202600" y="4407221"/>
            <a:ext cx="2968166" cy="220139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C22440-3B20-266F-683E-9297C20967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48" r="-3" b="-3"/>
          <a:stretch/>
        </p:blipFill>
        <p:spPr>
          <a:xfrm>
            <a:off x="7031282" y="1932578"/>
            <a:ext cx="2230122" cy="1632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9559D-5605-036C-6EE2-88D9D9425358}"/>
              </a:ext>
            </a:extLst>
          </p:cNvPr>
          <p:cNvSpPr txBox="1"/>
          <p:nvPr/>
        </p:nvSpPr>
        <p:spPr>
          <a:xfrm>
            <a:off x="7588364" y="3481113"/>
            <a:ext cx="4479186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Wagons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Push Carts</a:t>
            </a: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Dollies</a:t>
            </a: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Electric Pallet Jacks</a:t>
            </a:r>
            <a:endParaRPr lang="en-US" sz="2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Birds</a:t>
            </a:r>
          </a:p>
        </p:txBody>
      </p:sp>
      <p:pic>
        <p:nvPicPr>
          <p:cNvPr id="3" name="Picture 7" descr="A picture containing text, floor, indoor, trash&#10;&#10;Description automatically generated">
            <a:extLst>
              <a:ext uri="{FF2B5EF4-FFF2-40B4-BE49-F238E27FC236}">
                <a16:creationId xmlns:a16="http://schemas.microsoft.com/office/drawing/2014/main" id="{CAE284E2-E6D0-24EC-F9B4-DC47C5E0F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01" y="2239355"/>
            <a:ext cx="3300641" cy="43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8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1A9D-099A-0522-16E6-738D1C6E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79" y="490320"/>
            <a:ext cx="10571998" cy="970450"/>
          </a:xfrm>
        </p:spPr>
        <p:txBody>
          <a:bodyPr/>
          <a:lstStyle/>
          <a:p>
            <a:r>
              <a:rPr lang="en-US"/>
              <a:t>What's unique about MightyMover?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2A2A5-9598-72FB-C25C-9AE2CE67B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10" y="2505710"/>
            <a:ext cx="9000979" cy="3836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Self-acting solution with our auto-following feature, so you don't have to do any pushing or pulling yourself, saving you energy and reducing your chance of injury.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Additional GPS feature, allowing the user to pick a location for the product to drive to, transporting your items without you having to worry.</a:t>
            </a:r>
            <a:endParaRPr lang="en-US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FB6827A-875A-2E60-81F7-8A460776A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2" r="-763" b="5533"/>
          <a:stretch/>
        </p:blipFill>
        <p:spPr>
          <a:xfrm>
            <a:off x="9768697" y="4299521"/>
            <a:ext cx="1899260" cy="2038877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4528F8A-EDF6-606F-07DC-1F0DB1F8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080" y="2156155"/>
            <a:ext cx="2042484" cy="20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9392-B25F-0D7E-4923-FFCB2ACF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Validation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5450-26E8-70A9-7A84-05684EDA7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28" y="2302969"/>
            <a:ext cx="11267093" cy="4291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Anthony - "Useful for loading and unloading zones within textile industries/warehouses"</a:t>
            </a:r>
          </a:p>
          <a:p>
            <a:pPr marL="0" indent="0">
              <a:buNone/>
            </a:pPr>
            <a:r>
              <a:rPr lang="en-US"/>
              <a:t>- Wi-Fi/GPS based tracking is a must. To be competitive think big and avoid a large purchase price greater than $3k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Kelly - "With the right features, I would buy immediately“</a:t>
            </a:r>
          </a:p>
          <a:p>
            <a:pPr marL="0" indent="0">
              <a:buNone/>
            </a:pPr>
            <a:r>
              <a:rPr lang="en-US"/>
              <a:t>- Is a gardener with limited mobility, so it is crucial to have features geared towards making it easier to load/unload items from the cart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Sharon - "The hardest part of gardening is lifting heavy plant pots; this would help me a lot"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-Elderly Gardener, has trouble lifting bags of soil and heavy plant pots, having a device that could travel from the front yard to the back yard would help her a lot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2">
            <a:extLst>
              <a:ext uri="{FF2B5EF4-FFF2-40B4-BE49-F238E27FC236}">
                <a16:creationId xmlns:a16="http://schemas.microsoft.com/office/drawing/2014/main" id="{6D73C78E-01F5-8127-4CBE-9F850ABEE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33" r="26316" b="38587"/>
          <a:stretch/>
        </p:blipFill>
        <p:spPr>
          <a:xfrm>
            <a:off x="6629043" y="3075375"/>
            <a:ext cx="1916798" cy="2096144"/>
          </a:xfrm>
        </p:spPr>
      </p:pic>
      <p:sp>
        <p:nvSpPr>
          <p:cNvPr id="92" name="Title 91">
            <a:extLst>
              <a:ext uri="{FF2B5EF4-FFF2-40B4-BE49-F238E27FC236}">
                <a16:creationId xmlns:a16="http://schemas.microsoft.com/office/drawing/2014/main" id="{67B3D005-C1EC-805A-8D9F-D750F97C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 behind </a:t>
            </a:r>
            <a:r>
              <a:rPr lang="en-US" err="1"/>
              <a:t>CacheMoney</a:t>
            </a:r>
            <a:r>
              <a:rPr lang="en-US"/>
              <a:t> </a:t>
            </a:r>
          </a:p>
        </p:txBody>
      </p:sp>
      <p:pic>
        <p:nvPicPr>
          <p:cNvPr id="3" name="Picture 3" descr="A picture containing grass, person, outdoor, person&#10;&#10;Description automatically generated">
            <a:extLst>
              <a:ext uri="{FF2B5EF4-FFF2-40B4-BE49-F238E27FC236}">
                <a16:creationId xmlns:a16="http://schemas.microsoft.com/office/drawing/2014/main" id="{546F048B-B050-A549-F527-E2C4310AF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" r="6250" b="-898"/>
          <a:stretch/>
        </p:blipFill>
        <p:spPr>
          <a:xfrm>
            <a:off x="3844532" y="3078019"/>
            <a:ext cx="1906325" cy="210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FEB95-4E34-EAB6-1805-97DC8A7444C7}"/>
              </a:ext>
            </a:extLst>
          </p:cNvPr>
          <p:cNvSpPr txBox="1"/>
          <p:nvPr/>
        </p:nvSpPr>
        <p:spPr>
          <a:xfrm>
            <a:off x="1204718" y="5359059"/>
            <a:ext cx="1846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Project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2B01D-056F-40B1-A8DC-DBA093B5620C}"/>
              </a:ext>
            </a:extLst>
          </p:cNvPr>
          <p:cNvSpPr txBox="1"/>
          <p:nvPr/>
        </p:nvSpPr>
        <p:spPr>
          <a:xfrm>
            <a:off x="6629204" y="5360612"/>
            <a:ext cx="18170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Electrical Engineer</a:t>
            </a: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A33AC156-4409-53E7-7E32-AC10C30BE4CC}"/>
              </a:ext>
            </a:extLst>
          </p:cNvPr>
          <p:cNvSpPr txBox="1"/>
          <p:nvPr/>
        </p:nvSpPr>
        <p:spPr>
          <a:xfrm>
            <a:off x="3863149" y="5345301"/>
            <a:ext cx="18665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Design Engineer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F47EDF0-543C-A36F-B4E6-FD73FCAA3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35" y="3104452"/>
            <a:ext cx="1679885" cy="2052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A924F-937C-9ADA-F7EB-FC8329FB1D68}"/>
              </a:ext>
            </a:extLst>
          </p:cNvPr>
          <p:cNvSpPr txBox="1"/>
          <p:nvPr/>
        </p:nvSpPr>
        <p:spPr>
          <a:xfrm rot="10800000" flipH="1" flipV="1">
            <a:off x="1283047" y="2618235"/>
            <a:ext cx="16779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Grant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560FC-274E-DF69-7A2E-CF0B60B08BE3}"/>
              </a:ext>
            </a:extLst>
          </p:cNvPr>
          <p:cNvSpPr txBox="1"/>
          <p:nvPr/>
        </p:nvSpPr>
        <p:spPr>
          <a:xfrm>
            <a:off x="9082861" y="5497000"/>
            <a:ext cx="2479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Software Developer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8E0C6-CF20-F061-42B8-292438C94A5D}"/>
              </a:ext>
            </a:extLst>
          </p:cNvPr>
          <p:cNvSpPr txBox="1"/>
          <p:nvPr/>
        </p:nvSpPr>
        <p:spPr>
          <a:xfrm rot="10800000" flipH="1" flipV="1">
            <a:off x="3845172" y="2611356"/>
            <a:ext cx="19288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Hanson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EE000B-574C-7D4B-AE52-33FDBFCE93B0}"/>
              </a:ext>
            </a:extLst>
          </p:cNvPr>
          <p:cNvSpPr txBox="1"/>
          <p:nvPr/>
        </p:nvSpPr>
        <p:spPr>
          <a:xfrm rot="10800000" flipH="1" flipV="1">
            <a:off x="6577946" y="2627530"/>
            <a:ext cx="19243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Chris</a:t>
            </a:r>
          </a:p>
        </p:txBody>
      </p:sp>
      <p:pic>
        <p:nvPicPr>
          <p:cNvPr id="15" name="Picture 15" descr="A picture containing mammal, cat, standing, cougar&#10;&#10;Description automatically generated">
            <a:extLst>
              <a:ext uri="{FF2B5EF4-FFF2-40B4-BE49-F238E27FC236}">
                <a16:creationId xmlns:a16="http://schemas.microsoft.com/office/drawing/2014/main" id="{2C9708EA-C871-0299-88AA-D9771B60C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260" y="3121025"/>
            <a:ext cx="114781" cy="80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9E574E-6F0A-791E-2E98-148EA883698B}"/>
              </a:ext>
            </a:extLst>
          </p:cNvPr>
          <p:cNvSpPr txBox="1"/>
          <p:nvPr/>
        </p:nvSpPr>
        <p:spPr>
          <a:xfrm rot="10800000" flipH="1" flipV="1">
            <a:off x="9415781" y="2624471"/>
            <a:ext cx="18142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Cooper</a:t>
            </a:r>
          </a:p>
        </p:txBody>
      </p:sp>
      <p:pic>
        <p:nvPicPr>
          <p:cNvPr id="17" name="Picture 17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E8E953DB-D1BE-0E8B-5D2C-097E7FF7D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173" y="3099667"/>
            <a:ext cx="1808671" cy="21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Quotable</vt:lpstr>
      <vt:lpstr>MightyMover</vt:lpstr>
      <vt:lpstr>More Cache, More Problems:</vt:lpstr>
      <vt:lpstr>MightyMover </vt:lpstr>
      <vt:lpstr>PowerPoint Presentation</vt:lpstr>
      <vt:lpstr>Market Size</vt:lpstr>
      <vt:lpstr>Competition</vt:lpstr>
      <vt:lpstr>What's unique about MightyMover?</vt:lpstr>
      <vt:lpstr>Customer Validation Data</vt:lpstr>
      <vt:lpstr>The Team behind CacheMoney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2023-02-13T19:00:20Z</dcterms:created>
  <dcterms:modified xsi:type="dcterms:W3CDTF">2023-02-22T18:01:39Z</dcterms:modified>
</cp:coreProperties>
</file>